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522" r:id="rId2"/>
    <p:sldId id="523" r:id="rId3"/>
    <p:sldId id="524" r:id="rId4"/>
    <p:sldId id="526" r:id="rId5"/>
    <p:sldId id="527" r:id="rId6"/>
    <p:sldId id="572" r:id="rId7"/>
    <p:sldId id="530" r:id="rId8"/>
    <p:sldId id="525" r:id="rId9"/>
    <p:sldId id="536" r:id="rId10"/>
    <p:sldId id="562" r:id="rId11"/>
    <p:sldId id="532" r:id="rId12"/>
    <p:sldId id="540" r:id="rId13"/>
    <p:sldId id="561" r:id="rId14"/>
    <p:sldId id="538" r:id="rId15"/>
    <p:sldId id="575" r:id="rId16"/>
    <p:sldId id="537" r:id="rId17"/>
    <p:sldId id="534" r:id="rId18"/>
    <p:sldId id="533" r:id="rId19"/>
    <p:sldId id="535" r:id="rId20"/>
    <p:sldId id="539" r:id="rId21"/>
    <p:sldId id="549" r:id="rId22"/>
    <p:sldId id="541" r:id="rId23"/>
    <p:sldId id="544" r:id="rId24"/>
    <p:sldId id="543" r:id="rId25"/>
    <p:sldId id="545" r:id="rId26"/>
    <p:sldId id="565" r:id="rId27"/>
    <p:sldId id="567" r:id="rId28"/>
    <p:sldId id="577" r:id="rId29"/>
    <p:sldId id="586" r:id="rId30"/>
    <p:sldId id="587" r:id="rId31"/>
    <p:sldId id="588" r:id="rId32"/>
    <p:sldId id="589" r:id="rId33"/>
    <p:sldId id="590" r:id="rId34"/>
    <p:sldId id="591" r:id="rId35"/>
    <p:sldId id="592" r:id="rId36"/>
    <p:sldId id="593" r:id="rId37"/>
    <p:sldId id="594" r:id="rId38"/>
    <p:sldId id="595" r:id="rId39"/>
    <p:sldId id="596" r:id="rId40"/>
    <p:sldId id="564" r:id="rId41"/>
    <p:sldId id="585" r:id="rId42"/>
    <p:sldId id="581" r:id="rId43"/>
    <p:sldId id="573" r:id="rId44"/>
    <p:sldId id="574" r:id="rId45"/>
    <p:sldId id="582" r:id="rId46"/>
    <p:sldId id="576" r:id="rId47"/>
    <p:sldId id="520" r:id="rId48"/>
    <p:sldId id="521" r:id="rId4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5" autoAdjust="0"/>
    <p:restoredTop sz="96243" autoAdjust="0"/>
  </p:normalViewPr>
  <p:slideViewPr>
    <p:cSldViewPr>
      <p:cViewPr>
        <p:scale>
          <a:sx n="80" d="100"/>
          <a:sy n="80" d="100"/>
        </p:scale>
        <p:origin x="-486"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680" y="-78"/>
      </p:cViewPr>
      <p:guideLst>
        <p:guide orient="horz" pos="2928"/>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C17BD-43AD-F94F-A4C9-0D4E62B6536F}" type="doc">
      <dgm:prSet loTypeId="urn:microsoft.com/office/officeart/2005/8/layout/chart3" loCatId="relationship" qsTypeId="urn:microsoft.com/office/officeart/2005/8/quickstyle/simple4" qsCatId="simple" csTypeId="urn:microsoft.com/office/officeart/2005/8/colors/accent1_2" csCatId="accent1" phldr="1"/>
      <dgm:spPr/>
    </dgm:pt>
    <dgm:pt modelId="{1D1F9062-7E76-DE49-91F3-63E5E8608E12}">
      <dgm:prSet phldrT="[Text]" custT="1"/>
      <dgm:spPr/>
      <dgm:t>
        <a:bodyPr/>
        <a:lstStyle/>
        <a:p>
          <a:r>
            <a:rPr lang="en-US" sz="1600" b="1" dirty="0" smtClean="0">
              <a:solidFill>
                <a:srgbClr val="FF0000"/>
              </a:solidFill>
            </a:rPr>
            <a:t>NHÂN TỐ</a:t>
          </a:r>
        </a:p>
        <a:p>
          <a:r>
            <a:rPr lang="en-US" sz="1600" b="1" dirty="0" smtClean="0">
              <a:solidFill>
                <a:srgbClr val="FF0000"/>
              </a:solidFill>
            </a:rPr>
            <a:t>BỔ TRỢ</a:t>
          </a:r>
        </a:p>
        <a:p>
          <a:r>
            <a:rPr lang="en-US" sz="3600" b="1" dirty="0" smtClean="0">
              <a:solidFill>
                <a:srgbClr val="FF0000"/>
              </a:solidFill>
              <a:latin typeface="Zapf Dingbats"/>
              <a:ea typeface="Zapf Dingbats"/>
              <a:cs typeface="Zapf Dingbats"/>
            </a:rPr>
            <a:t>✔</a:t>
          </a:r>
          <a:endParaRPr lang="en-US" sz="3600" b="1" dirty="0">
            <a:solidFill>
              <a:srgbClr val="FF0000"/>
            </a:solidFill>
          </a:endParaRPr>
        </a:p>
      </dgm:t>
    </dgm:pt>
    <dgm:pt modelId="{558D735B-F680-AD49-B520-3757A9C9873A}" type="parTrans" cxnId="{8A5D5001-2660-C644-BA07-72C69306C119}">
      <dgm:prSet/>
      <dgm:spPr/>
      <dgm:t>
        <a:bodyPr/>
        <a:lstStyle/>
        <a:p>
          <a:endParaRPr lang="en-US"/>
        </a:p>
      </dgm:t>
    </dgm:pt>
    <dgm:pt modelId="{98EC5202-8690-0743-84F0-ECE66CF93C48}" type="sibTrans" cxnId="{8A5D5001-2660-C644-BA07-72C69306C119}">
      <dgm:prSet/>
      <dgm:spPr/>
      <dgm:t>
        <a:bodyPr/>
        <a:lstStyle/>
        <a:p>
          <a:endParaRPr lang="en-US"/>
        </a:p>
      </dgm:t>
    </dgm:pt>
    <dgm:pt modelId="{98B58979-BA55-784C-83CC-270E42988E85}">
      <dgm:prSet phldrT="[Text]" custT="1"/>
      <dgm:spPr/>
      <dgm:t>
        <a:bodyPr/>
        <a:lstStyle/>
        <a:p>
          <a:r>
            <a:rPr lang="en-US" sz="1600" b="1" dirty="0" smtClean="0">
              <a:solidFill>
                <a:schemeClr val="tx1"/>
              </a:solidFill>
            </a:rPr>
            <a:t>NHÂN TỐ </a:t>
          </a:r>
        </a:p>
        <a:p>
          <a:r>
            <a:rPr lang="en-US" sz="1600" b="1" dirty="0" smtClean="0">
              <a:solidFill>
                <a:schemeClr val="tx1"/>
              </a:solidFill>
            </a:rPr>
            <a:t>KÍCH HOẠT</a:t>
          </a:r>
          <a:endParaRPr lang="en-US" sz="2800" b="1" dirty="0">
            <a:solidFill>
              <a:schemeClr val="tx1"/>
            </a:solidFill>
          </a:endParaRPr>
        </a:p>
      </dgm:t>
    </dgm:pt>
    <dgm:pt modelId="{AE7921FF-6719-124D-AE03-2D8FCED55C72}" type="parTrans" cxnId="{67EFE6E2-EDCA-9B4A-A908-10A0A90FE381}">
      <dgm:prSet/>
      <dgm:spPr/>
      <dgm:t>
        <a:bodyPr/>
        <a:lstStyle/>
        <a:p>
          <a:endParaRPr lang="en-US"/>
        </a:p>
      </dgm:t>
    </dgm:pt>
    <dgm:pt modelId="{246EF210-C822-484D-8699-A2A979EF4C44}" type="sibTrans" cxnId="{67EFE6E2-EDCA-9B4A-A908-10A0A90FE381}">
      <dgm:prSet/>
      <dgm:spPr/>
      <dgm:t>
        <a:bodyPr/>
        <a:lstStyle/>
        <a:p>
          <a:endParaRPr lang="en-US"/>
        </a:p>
      </dgm:t>
    </dgm:pt>
    <dgm:pt modelId="{F591C439-7C3C-ED46-85FD-A83160961ADF}">
      <dgm:prSet phldrT="[Text]" custT="1"/>
      <dgm:spPr/>
      <dgm:t>
        <a:bodyPr/>
        <a:lstStyle/>
        <a:p>
          <a:r>
            <a:rPr lang="en-US" sz="1600" b="1" dirty="0" smtClean="0">
              <a:solidFill>
                <a:schemeClr val="tx1"/>
              </a:solidFill>
            </a:rPr>
            <a:t>NHÂN TỐ</a:t>
          </a:r>
        </a:p>
        <a:p>
          <a:r>
            <a:rPr lang="en-US" sz="1600" b="1" dirty="0" smtClean="0">
              <a:solidFill>
                <a:schemeClr val="tx1"/>
              </a:solidFill>
            </a:rPr>
            <a:t>TRUNG TÂM</a:t>
          </a:r>
          <a:endParaRPr lang="en-US" sz="2800" b="1" dirty="0" smtClean="0">
            <a:solidFill>
              <a:schemeClr val="tx1"/>
            </a:solidFill>
          </a:endParaRPr>
        </a:p>
      </dgm:t>
    </dgm:pt>
    <dgm:pt modelId="{2A1AD8F1-7AFA-2D45-9973-9CCB1E5DF689}" type="parTrans" cxnId="{A87AE214-09BA-1F4D-82B8-38289F387F2B}">
      <dgm:prSet/>
      <dgm:spPr/>
      <dgm:t>
        <a:bodyPr/>
        <a:lstStyle/>
        <a:p>
          <a:endParaRPr lang="en-US"/>
        </a:p>
      </dgm:t>
    </dgm:pt>
    <dgm:pt modelId="{39514C64-DE51-7D48-A331-8F9AE82325AA}" type="sibTrans" cxnId="{A87AE214-09BA-1F4D-82B8-38289F387F2B}">
      <dgm:prSet/>
      <dgm:spPr/>
      <dgm:t>
        <a:bodyPr/>
        <a:lstStyle/>
        <a:p>
          <a:endParaRPr lang="en-US"/>
        </a:p>
      </dgm:t>
    </dgm:pt>
    <dgm:pt modelId="{EE601554-AD50-E746-8D9F-E02CDFCAFC55}" type="pres">
      <dgm:prSet presAssocID="{36FC17BD-43AD-F94F-A4C9-0D4E62B6536F}" presName="compositeShape" presStyleCnt="0">
        <dgm:presLayoutVars>
          <dgm:chMax val="7"/>
          <dgm:dir/>
          <dgm:resizeHandles val="exact"/>
        </dgm:presLayoutVars>
      </dgm:prSet>
      <dgm:spPr/>
    </dgm:pt>
    <dgm:pt modelId="{9EDF3C18-AC25-254D-ABE8-F06CBB72F16B}" type="pres">
      <dgm:prSet presAssocID="{36FC17BD-43AD-F94F-A4C9-0D4E62B6536F}" presName="wedge1" presStyleLbl="node1" presStyleIdx="0" presStyleCnt="3" custScaleX="111095" custScaleY="104046"/>
      <dgm:spPr/>
      <dgm:t>
        <a:bodyPr/>
        <a:lstStyle/>
        <a:p>
          <a:endParaRPr lang="en-US"/>
        </a:p>
      </dgm:t>
    </dgm:pt>
    <dgm:pt modelId="{F552CCA0-ACFB-E748-9CF0-9EF5E9E10C16}" type="pres">
      <dgm:prSet presAssocID="{36FC17BD-43AD-F94F-A4C9-0D4E62B6536F}" presName="wedge1Tx" presStyleLbl="node1" presStyleIdx="0" presStyleCnt="3">
        <dgm:presLayoutVars>
          <dgm:chMax val="0"/>
          <dgm:chPref val="0"/>
          <dgm:bulletEnabled val="1"/>
        </dgm:presLayoutVars>
      </dgm:prSet>
      <dgm:spPr/>
      <dgm:t>
        <a:bodyPr/>
        <a:lstStyle/>
        <a:p>
          <a:endParaRPr lang="en-US"/>
        </a:p>
      </dgm:t>
    </dgm:pt>
    <dgm:pt modelId="{720AAE6D-F8DB-944A-BA7B-76AC8480FB67}" type="pres">
      <dgm:prSet presAssocID="{36FC17BD-43AD-F94F-A4C9-0D4E62B6536F}" presName="wedge2" presStyleLbl="node1" presStyleIdx="1" presStyleCnt="3" custLinFactNeighborX="1311" custLinFactNeighborY="1495"/>
      <dgm:spPr/>
      <dgm:t>
        <a:bodyPr/>
        <a:lstStyle/>
        <a:p>
          <a:endParaRPr lang="en-US"/>
        </a:p>
      </dgm:t>
    </dgm:pt>
    <dgm:pt modelId="{C40A1ACE-C7FA-F647-AC75-072DB85F5604}" type="pres">
      <dgm:prSet presAssocID="{36FC17BD-43AD-F94F-A4C9-0D4E62B6536F}" presName="wedge2Tx" presStyleLbl="node1" presStyleIdx="1" presStyleCnt="3">
        <dgm:presLayoutVars>
          <dgm:chMax val="0"/>
          <dgm:chPref val="0"/>
          <dgm:bulletEnabled val="1"/>
        </dgm:presLayoutVars>
      </dgm:prSet>
      <dgm:spPr/>
      <dgm:t>
        <a:bodyPr/>
        <a:lstStyle/>
        <a:p>
          <a:endParaRPr lang="en-US"/>
        </a:p>
      </dgm:t>
    </dgm:pt>
    <dgm:pt modelId="{E96B55A0-2201-C842-A4BB-B5F220683C5C}" type="pres">
      <dgm:prSet presAssocID="{36FC17BD-43AD-F94F-A4C9-0D4E62B6536F}" presName="wedge3" presStyleLbl="node1" presStyleIdx="2" presStyleCnt="3" custAng="0"/>
      <dgm:spPr/>
      <dgm:t>
        <a:bodyPr/>
        <a:lstStyle/>
        <a:p>
          <a:endParaRPr lang="en-US"/>
        </a:p>
      </dgm:t>
    </dgm:pt>
    <dgm:pt modelId="{75E95BDA-ECEF-6645-AC3F-FF1E8A25FC8C}" type="pres">
      <dgm:prSet presAssocID="{36FC17BD-43AD-F94F-A4C9-0D4E62B6536F}" presName="wedge3Tx" presStyleLbl="node1" presStyleIdx="2" presStyleCnt="3">
        <dgm:presLayoutVars>
          <dgm:chMax val="0"/>
          <dgm:chPref val="0"/>
          <dgm:bulletEnabled val="1"/>
        </dgm:presLayoutVars>
      </dgm:prSet>
      <dgm:spPr/>
      <dgm:t>
        <a:bodyPr/>
        <a:lstStyle/>
        <a:p>
          <a:endParaRPr lang="en-US"/>
        </a:p>
      </dgm:t>
    </dgm:pt>
  </dgm:ptLst>
  <dgm:cxnLst>
    <dgm:cxn modelId="{D6611957-AA1F-FB44-9FAD-EE98105A40E9}" type="presOf" srcId="{98B58979-BA55-784C-83CC-270E42988E85}" destId="{720AAE6D-F8DB-944A-BA7B-76AC8480FB67}" srcOrd="0" destOrd="0" presId="urn:microsoft.com/office/officeart/2005/8/layout/chart3"/>
    <dgm:cxn modelId="{67EFE6E2-EDCA-9B4A-A908-10A0A90FE381}" srcId="{36FC17BD-43AD-F94F-A4C9-0D4E62B6536F}" destId="{98B58979-BA55-784C-83CC-270E42988E85}" srcOrd="1" destOrd="0" parTransId="{AE7921FF-6719-124D-AE03-2D8FCED55C72}" sibTransId="{246EF210-C822-484D-8699-A2A979EF4C44}"/>
    <dgm:cxn modelId="{A87AE214-09BA-1F4D-82B8-38289F387F2B}" srcId="{36FC17BD-43AD-F94F-A4C9-0D4E62B6536F}" destId="{F591C439-7C3C-ED46-85FD-A83160961ADF}" srcOrd="2" destOrd="0" parTransId="{2A1AD8F1-7AFA-2D45-9973-9CCB1E5DF689}" sibTransId="{39514C64-DE51-7D48-A331-8F9AE82325AA}"/>
    <dgm:cxn modelId="{541197EF-2D9A-C148-8821-35383BADBC04}" type="presOf" srcId="{F591C439-7C3C-ED46-85FD-A83160961ADF}" destId="{E96B55A0-2201-C842-A4BB-B5F220683C5C}" srcOrd="0" destOrd="0" presId="urn:microsoft.com/office/officeart/2005/8/layout/chart3"/>
    <dgm:cxn modelId="{F2B84AB3-3D4B-154C-8BF9-1C78EA8C3A9D}" type="presOf" srcId="{1D1F9062-7E76-DE49-91F3-63E5E8608E12}" destId="{9EDF3C18-AC25-254D-ABE8-F06CBB72F16B}" srcOrd="0" destOrd="0" presId="urn:microsoft.com/office/officeart/2005/8/layout/chart3"/>
    <dgm:cxn modelId="{2E291CCC-EDA4-8A4D-9AD6-055B3E7A8082}" type="presOf" srcId="{F591C439-7C3C-ED46-85FD-A83160961ADF}" destId="{75E95BDA-ECEF-6645-AC3F-FF1E8A25FC8C}" srcOrd="1" destOrd="0" presId="urn:microsoft.com/office/officeart/2005/8/layout/chart3"/>
    <dgm:cxn modelId="{0CCF15CD-7E53-EA44-8851-E1FD3D723460}" type="presOf" srcId="{36FC17BD-43AD-F94F-A4C9-0D4E62B6536F}" destId="{EE601554-AD50-E746-8D9F-E02CDFCAFC55}" srcOrd="0" destOrd="0" presId="urn:microsoft.com/office/officeart/2005/8/layout/chart3"/>
    <dgm:cxn modelId="{F6FF8039-CEEB-344E-AC8E-16B2E2CE5C3A}" type="presOf" srcId="{1D1F9062-7E76-DE49-91F3-63E5E8608E12}" destId="{F552CCA0-ACFB-E748-9CF0-9EF5E9E10C16}" srcOrd="1" destOrd="0" presId="urn:microsoft.com/office/officeart/2005/8/layout/chart3"/>
    <dgm:cxn modelId="{EFCE5147-CCE6-364F-A688-1EDEEFFDF769}" type="presOf" srcId="{98B58979-BA55-784C-83CC-270E42988E85}" destId="{C40A1ACE-C7FA-F647-AC75-072DB85F5604}" srcOrd="1" destOrd="0" presId="urn:microsoft.com/office/officeart/2005/8/layout/chart3"/>
    <dgm:cxn modelId="{8A5D5001-2660-C644-BA07-72C69306C119}" srcId="{36FC17BD-43AD-F94F-A4C9-0D4E62B6536F}" destId="{1D1F9062-7E76-DE49-91F3-63E5E8608E12}" srcOrd="0" destOrd="0" parTransId="{558D735B-F680-AD49-B520-3757A9C9873A}" sibTransId="{98EC5202-8690-0743-84F0-ECE66CF93C48}"/>
    <dgm:cxn modelId="{5743FD87-2D03-6142-B2CB-35E8FE07E147}" type="presParOf" srcId="{EE601554-AD50-E746-8D9F-E02CDFCAFC55}" destId="{9EDF3C18-AC25-254D-ABE8-F06CBB72F16B}" srcOrd="0" destOrd="0" presId="urn:microsoft.com/office/officeart/2005/8/layout/chart3"/>
    <dgm:cxn modelId="{5F0F903B-BE89-674F-806B-6305A65367FC}" type="presParOf" srcId="{EE601554-AD50-E746-8D9F-E02CDFCAFC55}" destId="{F552CCA0-ACFB-E748-9CF0-9EF5E9E10C16}" srcOrd="1" destOrd="0" presId="urn:microsoft.com/office/officeart/2005/8/layout/chart3"/>
    <dgm:cxn modelId="{7589038C-BADC-144A-8FAA-046EC48A762D}" type="presParOf" srcId="{EE601554-AD50-E746-8D9F-E02CDFCAFC55}" destId="{720AAE6D-F8DB-944A-BA7B-76AC8480FB67}" srcOrd="2" destOrd="0" presId="urn:microsoft.com/office/officeart/2005/8/layout/chart3"/>
    <dgm:cxn modelId="{E471FEB7-B895-C843-BD4F-9C202D747049}" type="presParOf" srcId="{EE601554-AD50-E746-8D9F-E02CDFCAFC55}" destId="{C40A1ACE-C7FA-F647-AC75-072DB85F5604}" srcOrd="3" destOrd="0" presId="urn:microsoft.com/office/officeart/2005/8/layout/chart3"/>
    <dgm:cxn modelId="{F595F638-FBF4-DA4A-90AF-228BB9C7E5C3}" type="presParOf" srcId="{EE601554-AD50-E746-8D9F-E02CDFCAFC55}" destId="{E96B55A0-2201-C842-A4BB-B5F220683C5C}" srcOrd="4" destOrd="0" presId="urn:microsoft.com/office/officeart/2005/8/layout/chart3"/>
    <dgm:cxn modelId="{2AD05C17-4E62-BB40-8165-7243328268E8}" type="presParOf" srcId="{EE601554-AD50-E746-8D9F-E02CDFCAFC55}" destId="{75E95BDA-ECEF-6645-AC3F-FF1E8A25FC8C}" srcOrd="5"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1DD6A9-821F-E040-B2B8-801192DCFF3D}" type="doc">
      <dgm:prSet loTypeId="urn:microsoft.com/office/officeart/2005/8/layout/venn1" loCatId="relationship" qsTypeId="urn:microsoft.com/office/officeart/2005/8/quickstyle/simple4" qsCatId="simple" csTypeId="urn:microsoft.com/office/officeart/2005/8/colors/accent1_2" csCatId="accent1" phldr="1"/>
      <dgm:spPr/>
    </dgm:pt>
    <dgm:pt modelId="{53612D9C-ACF7-E941-85FB-270BE2EACFA6}">
      <dgm:prSet phldrT="[Text]" custT="1"/>
      <dgm:spPr/>
      <dgm:t>
        <a:bodyPr/>
        <a:lstStyle/>
        <a:p>
          <a:r>
            <a:rPr lang="en-US" sz="1400" dirty="0" err="1" smtClean="0"/>
            <a:t>Sinh</a:t>
          </a:r>
          <a:r>
            <a:rPr lang="en-US" sz="1400" dirty="0" smtClean="0"/>
            <a:t> </a:t>
          </a:r>
          <a:r>
            <a:rPr lang="en-US" sz="1400" dirty="0" err="1" smtClean="0"/>
            <a:t>viên</a:t>
          </a:r>
          <a:r>
            <a:rPr lang="en-US" sz="1400" dirty="0" smtClean="0"/>
            <a:t> </a:t>
          </a:r>
        </a:p>
        <a:p>
          <a:r>
            <a:rPr lang="en-US" sz="1400" dirty="0" err="1" smtClean="0"/>
            <a:t>Đội</a:t>
          </a:r>
          <a:r>
            <a:rPr lang="en-US" sz="1400" dirty="0" smtClean="0"/>
            <a:t> </a:t>
          </a:r>
          <a:r>
            <a:rPr lang="en-US" sz="1400" dirty="0" err="1" smtClean="0"/>
            <a:t>ngũ</a:t>
          </a:r>
          <a:r>
            <a:rPr lang="en-US" sz="1400" dirty="0" smtClean="0"/>
            <a:t> </a:t>
          </a:r>
          <a:r>
            <a:rPr lang="en-US" sz="1400" dirty="0" err="1" smtClean="0"/>
            <a:t>giảng</a:t>
          </a:r>
          <a:r>
            <a:rPr lang="en-US" sz="1400" dirty="0" smtClean="0"/>
            <a:t> </a:t>
          </a:r>
          <a:r>
            <a:rPr lang="en-US" sz="1400" dirty="0" err="1" smtClean="0"/>
            <a:t>viên</a:t>
          </a:r>
          <a:endParaRPr lang="en-US" sz="1400" dirty="0" smtClean="0"/>
        </a:p>
        <a:p>
          <a:r>
            <a:rPr lang="en-US" sz="1400" dirty="0" err="1" smtClean="0"/>
            <a:t>Nghiên</a:t>
          </a:r>
          <a:r>
            <a:rPr lang="en-US" sz="1400" dirty="0" smtClean="0"/>
            <a:t> </a:t>
          </a:r>
          <a:r>
            <a:rPr lang="en-US" sz="1400" dirty="0" err="1" smtClean="0"/>
            <a:t>cứu</a:t>
          </a:r>
          <a:endParaRPr lang="en-US" sz="1400" dirty="0" smtClean="0"/>
        </a:p>
        <a:p>
          <a:r>
            <a:rPr lang="en-US" sz="1400" dirty="0" err="1" smtClean="0"/>
            <a:t>Quốc</a:t>
          </a:r>
          <a:r>
            <a:rPr lang="en-US" sz="1400" dirty="0" smtClean="0"/>
            <a:t> </a:t>
          </a:r>
          <a:r>
            <a:rPr lang="en-US" sz="1400" dirty="0" err="1" smtClean="0"/>
            <a:t>tế</a:t>
          </a:r>
          <a:r>
            <a:rPr lang="en-US" sz="1400" dirty="0" smtClean="0"/>
            <a:t> </a:t>
          </a:r>
          <a:r>
            <a:rPr lang="en-US" sz="1400" dirty="0" err="1" smtClean="0"/>
            <a:t>hóa</a:t>
          </a:r>
          <a:endParaRPr lang="en-US" sz="1400" dirty="0"/>
        </a:p>
      </dgm:t>
    </dgm:pt>
    <dgm:pt modelId="{5F90BE64-EC94-9745-A7AE-CF9F0E17D3B5}" type="parTrans" cxnId="{2963D12F-0B91-7D49-A69D-886980A8EBF3}">
      <dgm:prSet/>
      <dgm:spPr/>
      <dgm:t>
        <a:bodyPr/>
        <a:lstStyle/>
        <a:p>
          <a:endParaRPr lang="en-US" sz="1400"/>
        </a:p>
      </dgm:t>
    </dgm:pt>
    <dgm:pt modelId="{973DD27B-7A73-8D41-95F4-CDB9A876611E}" type="sibTrans" cxnId="{2963D12F-0B91-7D49-A69D-886980A8EBF3}">
      <dgm:prSet/>
      <dgm:spPr/>
      <dgm:t>
        <a:bodyPr/>
        <a:lstStyle/>
        <a:p>
          <a:endParaRPr lang="en-US" sz="1400"/>
        </a:p>
      </dgm:t>
    </dgm:pt>
    <dgm:pt modelId="{4A423DFB-B9B4-9F44-B153-B8FFF4A6A417}">
      <dgm:prSet phldrT="[Text]" custT="1"/>
      <dgm:spPr/>
      <dgm:t>
        <a:bodyPr/>
        <a:lstStyle/>
        <a:p>
          <a:r>
            <a:rPr lang="en-US" sz="1400" dirty="0" err="1" smtClean="0"/>
            <a:t>Cơ</a:t>
          </a:r>
          <a:r>
            <a:rPr lang="en-US" sz="1400" dirty="0" smtClean="0"/>
            <a:t> </a:t>
          </a:r>
          <a:r>
            <a:rPr lang="en-US" sz="1400" dirty="0" err="1" smtClean="0"/>
            <a:t>cấu</a:t>
          </a:r>
          <a:r>
            <a:rPr lang="en-US" sz="1400" dirty="0" smtClean="0"/>
            <a:t> </a:t>
          </a:r>
          <a:r>
            <a:rPr lang="en-US" sz="1400" dirty="0" err="1" smtClean="0"/>
            <a:t>hỗ</a:t>
          </a:r>
          <a:r>
            <a:rPr lang="en-US" sz="1400" dirty="0" smtClean="0"/>
            <a:t> </a:t>
          </a:r>
          <a:r>
            <a:rPr lang="en-US" sz="1400" dirty="0" err="1" smtClean="0"/>
            <a:t>trợ</a:t>
          </a:r>
          <a:r>
            <a:rPr lang="en-US" sz="1400" dirty="0" smtClean="0"/>
            <a:t> </a:t>
          </a:r>
          <a:r>
            <a:rPr lang="en-US" sz="1400" dirty="0" err="1" smtClean="0"/>
            <a:t>thường</a:t>
          </a:r>
          <a:r>
            <a:rPr lang="en-US" sz="1400" dirty="0" smtClean="0"/>
            <a:t> </a:t>
          </a:r>
          <a:r>
            <a:rPr lang="en-US" sz="1400" dirty="0" err="1" smtClean="0"/>
            <a:t>xuyên</a:t>
          </a:r>
          <a:endParaRPr lang="en-US" sz="1400" dirty="0" smtClean="0"/>
        </a:p>
        <a:p>
          <a:r>
            <a:rPr lang="en-US" sz="1400" dirty="0" err="1" smtClean="0"/>
            <a:t>Quyền</a:t>
          </a:r>
          <a:r>
            <a:rPr lang="en-US" sz="1400" dirty="0" smtClean="0"/>
            <a:t> </a:t>
          </a:r>
          <a:r>
            <a:rPr lang="en-US" sz="1400" dirty="0" err="1" smtClean="0"/>
            <a:t>đào</a:t>
          </a:r>
          <a:r>
            <a:rPr lang="en-US" sz="1400" dirty="0" smtClean="0"/>
            <a:t> </a:t>
          </a:r>
          <a:r>
            <a:rPr lang="en-US" sz="1400" dirty="0" err="1" smtClean="0"/>
            <a:t>tạo</a:t>
          </a:r>
          <a:r>
            <a:rPr lang="en-US" sz="1400" dirty="0" smtClean="0"/>
            <a:t> </a:t>
          </a:r>
          <a:r>
            <a:rPr lang="en-US" sz="1400" dirty="0" err="1" smtClean="0"/>
            <a:t>tự</a:t>
          </a:r>
          <a:r>
            <a:rPr lang="en-US" sz="1400" dirty="0" smtClean="0"/>
            <a:t> </a:t>
          </a:r>
          <a:r>
            <a:rPr lang="en-US" sz="1400" dirty="0" err="1" smtClean="0"/>
            <a:t>chủ</a:t>
          </a:r>
          <a:endParaRPr lang="en-US" sz="1400" dirty="0" smtClean="0"/>
        </a:p>
        <a:p>
          <a:r>
            <a:rPr lang="en-US" sz="1400" dirty="0" err="1" smtClean="0"/>
            <a:t>Đội</a:t>
          </a:r>
          <a:r>
            <a:rPr lang="en-US" sz="1400" dirty="0" smtClean="0"/>
            <a:t> </a:t>
          </a:r>
          <a:r>
            <a:rPr lang="en-US" sz="1400" dirty="0" err="1" smtClean="0"/>
            <a:t>ngũ</a:t>
          </a:r>
          <a:r>
            <a:rPr lang="en-US" sz="1400" dirty="0" smtClean="0"/>
            <a:t> </a:t>
          </a:r>
          <a:r>
            <a:rPr lang="en-US" sz="1400" dirty="0" err="1" smtClean="0"/>
            <a:t>lãnh</a:t>
          </a:r>
          <a:r>
            <a:rPr lang="en-US" sz="1400" dirty="0" smtClean="0"/>
            <a:t> </a:t>
          </a:r>
          <a:r>
            <a:rPr lang="en-US" sz="1400" dirty="0" err="1" smtClean="0"/>
            <a:t>đạo</a:t>
          </a:r>
          <a:endParaRPr lang="en-US" sz="1400" dirty="0" smtClean="0"/>
        </a:p>
        <a:p>
          <a:r>
            <a:rPr lang="en-US" sz="1400" dirty="0" err="1" smtClean="0"/>
            <a:t>Tầm</a:t>
          </a:r>
          <a:r>
            <a:rPr lang="en-US" sz="1400" dirty="0" smtClean="0"/>
            <a:t> </a:t>
          </a:r>
          <a:r>
            <a:rPr lang="en-US" sz="1400" dirty="0" err="1" smtClean="0"/>
            <a:t>nhìn</a:t>
          </a:r>
          <a:r>
            <a:rPr lang="en-US" sz="1400" dirty="0" smtClean="0"/>
            <a:t> </a:t>
          </a:r>
          <a:r>
            <a:rPr lang="en-US" sz="1400" dirty="0" err="1" smtClean="0"/>
            <a:t>chiến</a:t>
          </a:r>
          <a:r>
            <a:rPr lang="en-US" sz="1400" dirty="0" smtClean="0"/>
            <a:t> </a:t>
          </a:r>
          <a:r>
            <a:rPr lang="en-US" sz="1400" dirty="0" err="1" smtClean="0"/>
            <a:t>lược</a:t>
          </a:r>
          <a:endParaRPr lang="en-US" sz="1400" dirty="0" smtClean="0"/>
        </a:p>
        <a:p>
          <a:r>
            <a:rPr lang="en-US" sz="1400" dirty="0" err="1" smtClean="0"/>
            <a:t>Văn</a:t>
          </a:r>
          <a:r>
            <a:rPr lang="en-US" sz="1400" dirty="0" smtClean="0"/>
            <a:t> </a:t>
          </a:r>
          <a:r>
            <a:rPr lang="en-US" sz="1400" dirty="0" err="1" smtClean="0"/>
            <a:t>hóa</a:t>
          </a:r>
          <a:r>
            <a:rPr lang="en-US" sz="1400" dirty="0" smtClean="0"/>
            <a:t> </a:t>
          </a:r>
          <a:r>
            <a:rPr lang="en-US" sz="1400" dirty="0" err="1" smtClean="0"/>
            <a:t>ưu</a:t>
          </a:r>
          <a:r>
            <a:rPr lang="en-US" sz="1400" dirty="0" smtClean="0"/>
            <a:t> </a:t>
          </a:r>
          <a:r>
            <a:rPr lang="en-US" sz="1400" dirty="0" err="1" smtClean="0"/>
            <a:t>việt</a:t>
          </a:r>
          <a:endParaRPr lang="en-US" sz="1400" dirty="0"/>
        </a:p>
      </dgm:t>
    </dgm:pt>
    <dgm:pt modelId="{01896822-C5C0-E34D-B375-4A80F5262877}" type="parTrans" cxnId="{6F225A5E-0FDC-DF4E-B647-BD8403A4657C}">
      <dgm:prSet/>
      <dgm:spPr/>
      <dgm:t>
        <a:bodyPr/>
        <a:lstStyle/>
        <a:p>
          <a:endParaRPr lang="en-US" sz="1400"/>
        </a:p>
      </dgm:t>
    </dgm:pt>
    <dgm:pt modelId="{F0F31C22-6B3B-E440-B790-995E5E4D040F}" type="sibTrans" cxnId="{6F225A5E-0FDC-DF4E-B647-BD8403A4657C}">
      <dgm:prSet/>
      <dgm:spPr/>
      <dgm:t>
        <a:bodyPr/>
        <a:lstStyle/>
        <a:p>
          <a:endParaRPr lang="en-US" sz="1400"/>
        </a:p>
      </dgm:t>
    </dgm:pt>
    <dgm:pt modelId="{DE99266F-8FD5-6345-9F0E-654BB7F8ACD0}">
      <dgm:prSet phldrT="[Text]" custT="1"/>
      <dgm:spPr/>
      <dgm:t>
        <a:bodyPr/>
        <a:lstStyle/>
        <a:p>
          <a:r>
            <a:rPr lang="en-US" sz="1400" dirty="0" err="1" smtClean="0"/>
            <a:t>Nguồn</a:t>
          </a:r>
          <a:r>
            <a:rPr lang="en-US" sz="1400" dirty="0" smtClean="0"/>
            <a:t> </a:t>
          </a:r>
          <a:r>
            <a:rPr lang="en-US" sz="1400" dirty="0" err="1" smtClean="0"/>
            <a:t>ngân</a:t>
          </a:r>
          <a:r>
            <a:rPr lang="en-US" sz="1400" dirty="0" smtClean="0"/>
            <a:t> </a:t>
          </a:r>
          <a:r>
            <a:rPr lang="en-US" sz="1400" dirty="0" err="1" smtClean="0"/>
            <a:t>sách</a:t>
          </a:r>
          <a:r>
            <a:rPr lang="en-US" sz="1400" dirty="0" smtClean="0"/>
            <a:t> </a:t>
          </a:r>
          <a:r>
            <a:rPr lang="en-US" sz="1400" dirty="0" err="1" smtClean="0"/>
            <a:t>công</a:t>
          </a:r>
          <a:endParaRPr lang="en-US" sz="1400" dirty="0" smtClean="0"/>
        </a:p>
        <a:p>
          <a:r>
            <a:rPr lang="en-US" sz="1400" dirty="0" err="1" smtClean="0"/>
            <a:t>Vốn</a:t>
          </a:r>
          <a:r>
            <a:rPr lang="en-US" sz="1400" dirty="0" smtClean="0"/>
            <a:t> </a:t>
          </a:r>
          <a:r>
            <a:rPr lang="en-US" sz="1400" dirty="0" err="1" smtClean="0"/>
            <a:t>doanh</a:t>
          </a:r>
          <a:r>
            <a:rPr lang="en-US" sz="1400" dirty="0" smtClean="0"/>
            <a:t> </a:t>
          </a:r>
          <a:r>
            <a:rPr lang="en-US" sz="1400" dirty="0" err="1" smtClean="0"/>
            <a:t>thu</a:t>
          </a:r>
          <a:endParaRPr lang="en-US" sz="1400" dirty="0" smtClean="0"/>
        </a:p>
        <a:p>
          <a:r>
            <a:rPr lang="en-US" sz="1400" dirty="0" err="1" smtClean="0"/>
            <a:t>Học</a:t>
          </a:r>
          <a:r>
            <a:rPr lang="en-US" sz="1400" dirty="0" smtClean="0"/>
            <a:t> </a:t>
          </a:r>
          <a:r>
            <a:rPr lang="en-US" sz="1400" dirty="0" err="1" smtClean="0"/>
            <a:t>phí</a:t>
          </a:r>
          <a:endParaRPr lang="en-US" sz="1400" dirty="0" smtClean="0"/>
        </a:p>
        <a:p>
          <a:r>
            <a:rPr lang="en-US" sz="1400" dirty="0" err="1" smtClean="0"/>
            <a:t>Các</a:t>
          </a:r>
          <a:r>
            <a:rPr lang="en-US" sz="1400" dirty="0" smtClean="0"/>
            <a:t> </a:t>
          </a:r>
          <a:r>
            <a:rPr lang="en-US" sz="1400" dirty="0" err="1" smtClean="0"/>
            <a:t>tài</a:t>
          </a:r>
          <a:r>
            <a:rPr lang="en-US" sz="1400" dirty="0" smtClean="0"/>
            <a:t> </a:t>
          </a:r>
          <a:r>
            <a:rPr lang="en-US" sz="1400" dirty="0" err="1" smtClean="0"/>
            <a:t>trợ</a:t>
          </a:r>
          <a:r>
            <a:rPr lang="en-US" sz="1400" dirty="0" smtClean="0"/>
            <a:t> </a:t>
          </a:r>
          <a:r>
            <a:rPr lang="en-US" sz="1400" dirty="0" err="1" smtClean="0"/>
            <a:t>về</a:t>
          </a:r>
          <a:r>
            <a:rPr lang="en-US" sz="1400" dirty="0" smtClean="0"/>
            <a:t> </a:t>
          </a:r>
          <a:r>
            <a:rPr lang="en-US" sz="1400" dirty="0" err="1" smtClean="0"/>
            <a:t>nghiên</a:t>
          </a:r>
          <a:r>
            <a:rPr lang="en-US" sz="1400" dirty="0" smtClean="0"/>
            <a:t> </a:t>
          </a:r>
          <a:r>
            <a:rPr lang="en-US" sz="1400" dirty="0" err="1" smtClean="0"/>
            <a:t>cứu</a:t>
          </a:r>
          <a:endParaRPr lang="en-US" sz="1400" dirty="0"/>
        </a:p>
      </dgm:t>
    </dgm:pt>
    <dgm:pt modelId="{6B940A08-8719-C241-A688-31332CD387B4}" type="parTrans" cxnId="{69AE117E-56F8-A449-87D9-0D4345392906}">
      <dgm:prSet/>
      <dgm:spPr/>
      <dgm:t>
        <a:bodyPr/>
        <a:lstStyle/>
        <a:p>
          <a:endParaRPr lang="en-US" sz="1400"/>
        </a:p>
      </dgm:t>
    </dgm:pt>
    <dgm:pt modelId="{8C20A7BF-B1C4-2548-8C05-FB324B5968D2}" type="sibTrans" cxnId="{69AE117E-56F8-A449-87D9-0D4345392906}">
      <dgm:prSet/>
      <dgm:spPr/>
      <dgm:t>
        <a:bodyPr/>
        <a:lstStyle/>
        <a:p>
          <a:endParaRPr lang="en-US" sz="1400"/>
        </a:p>
      </dgm:t>
    </dgm:pt>
    <dgm:pt modelId="{E7364F63-2447-8F45-946B-0A559D7ABB84}" type="pres">
      <dgm:prSet presAssocID="{6B1DD6A9-821F-E040-B2B8-801192DCFF3D}" presName="compositeShape" presStyleCnt="0">
        <dgm:presLayoutVars>
          <dgm:chMax val="7"/>
          <dgm:dir/>
          <dgm:resizeHandles val="exact"/>
        </dgm:presLayoutVars>
      </dgm:prSet>
      <dgm:spPr/>
    </dgm:pt>
    <dgm:pt modelId="{43385DEA-D38C-4D49-B75E-AE0BE50140AC}" type="pres">
      <dgm:prSet presAssocID="{53612D9C-ACF7-E941-85FB-270BE2EACFA6}" presName="circ1" presStyleLbl="vennNode1" presStyleIdx="0" presStyleCnt="3"/>
      <dgm:spPr/>
      <dgm:t>
        <a:bodyPr/>
        <a:lstStyle/>
        <a:p>
          <a:endParaRPr lang="en-US"/>
        </a:p>
      </dgm:t>
    </dgm:pt>
    <dgm:pt modelId="{E3ECAE05-792F-2A4B-B76D-24A7C357FC5F}" type="pres">
      <dgm:prSet presAssocID="{53612D9C-ACF7-E941-85FB-270BE2EACFA6}" presName="circ1Tx" presStyleLbl="revTx" presStyleIdx="0" presStyleCnt="0">
        <dgm:presLayoutVars>
          <dgm:chMax val="0"/>
          <dgm:chPref val="0"/>
          <dgm:bulletEnabled val="1"/>
        </dgm:presLayoutVars>
      </dgm:prSet>
      <dgm:spPr/>
      <dgm:t>
        <a:bodyPr/>
        <a:lstStyle/>
        <a:p>
          <a:endParaRPr lang="en-US"/>
        </a:p>
      </dgm:t>
    </dgm:pt>
    <dgm:pt modelId="{DD6EB8B0-7DA6-C34B-A321-61C4AB1C042C}" type="pres">
      <dgm:prSet presAssocID="{4A423DFB-B9B4-9F44-B153-B8FFF4A6A417}" presName="circ2" presStyleLbl="vennNode1" presStyleIdx="1" presStyleCnt="3"/>
      <dgm:spPr/>
      <dgm:t>
        <a:bodyPr/>
        <a:lstStyle/>
        <a:p>
          <a:endParaRPr lang="en-US"/>
        </a:p>
      </dgm:t>
    </dgm:pt>
    <dgm:pt modelId="{5DDE1116-A38D-1143-AA0F-3FAA303D3D02}" type="pres">
      <dgm:prSet presAssocID="{4A423DFB-B9B4-9F44-B153-B8FFF4A6A417}" presName="circ2Tx" presStyleLbl="revTx" presStyleIdx="0" presStyleCnt="0">
        <dgm:presLayoutVars>
          <dgm:chMax val="0"/>
          <dgm:chPref val="0"/>
          <dgm:bulletEnabled val="1"/>
        </dgm:presLayoutVars>
      </dgm:prSet>
      <dgm:spPr/>
      <dgm:t>
        <a:bodyPr/>
        <a:lstStyle/>
        <a:p>
          <a:endParaRPr lang="en-US"/>
        </a:p>
      </dgm:t>
    </dgm:pt>
    <dgm:pt modelId="{45A342F1-C714-1048-9AF2-C10669DBB7F7}" type="pres">
      <dgm:prSet presAssocID="{DE99266F-8FD5-6345-9F0E-654BB7F8ACD0}" presName="circ3" presStyleLbl="vennNode1" presStyleIdx="2" presStyleCnt="3"/>
      <dgm:spPr/>
      <dgm:t>
        <a:bodyPr/>
        <a:lstStyle/>
        <a:p>
          <a:endParaRPr lang="en-US"/>
        </a:p>
      </dgm:t>
    </dgm:pt>
    <dgm:pt modelId="{901564BF-1478-804F-8EC8-34282A882DC4}" type="pres">
      <dgm:prSet presAssocID="{DE99266F-8FD5-6345-9F0E-654BB7F8ACD0}" presName="circ3Tx" presStyleLbl="revTx" presStyleIdx="0" presStyleCnt="0">
        <dgm:presLayoutVars>
          <dgm:chMax val="0"/>
          <dgm:chPref val="0"/>
          <dgm:bulletEnabled val="1"/>
        </dgm:presLayoutVars>
      </dgm:prSet>
      <dgm:spPr/>
      <dgm:t>
        <a:bodyPr/>
        <a:lstStyle/>
        <a:p>
          <a:endParaRPr lang="en-US"/>
        </a:p>
      </dgm:t>
    </dgm:pt>
  </dgm:ptLst>
  <dgm:cxnLst>
    <dgm:cxn modelId="{69AE117E-56F8-A449-87D9-0D4345392906}" srcId="{6B1DD6A9-821F-E040-B2B8-801192DCFF3D}" destId="{DE99266F-8FD5-6345-9F0E-654BB7F8ACD0}" srcOrd="2" destOrd="0" parTransId="{6B940A08-8719-C241-A688-31332CD387B4}" sibTransId="{8C20A7BF-B1C4-2548-8C05-FB324B5968D2}"/>
    <dgm:cxn modelId="{2963D12F-0B91-7D49-A69D-886980A8EBF3}" srcId="{6B1DD6A9-821F-E040-B2B8-801192DCFF3D}" destId="{53612D9C-ACF7-E941-85FB-270BE2EACFA6}" srcOrd="0" destOrd="0" parTransId="{5F90BE64-EC94-9745-A7AE-CF9F0E17D3B5}" sibTransId="{973DD27B-7A73-8D41-95F4-CDB9A876611E}"/>
    <dgm:cxn modelId="{F32B2A3D-83F1-BE44-9DD2-C827833EA7EB}" type="presOf" srcId="{DE99266F-8FD5-6345-9F0E-654BB7F8ACD0}" destId="{901564BF-1478-804F-8EC8-34282A882DC4}" srcOrd="1" destOrd="0" presId="urn:microsoft.com/office/officeart/2005/8/layout/venn1"/>
    <dgm:cxn modelId="{6F225A5E-0FDC-DF4E-B647-BD8403A4657C}" srcId="{6B1DD6A9-821F-E040-B2B8-801192DCFF3D}" destId="{4A423DFB-B9B4-9F44-B153-B8FFF4A6A417}" srcOrd="1" destOrd="0" parTransId="{01896822-C5C0-E34D-B375-4A80F5262877}" sibTransId="{F0F31C22-6B3B-E440-B790-995E5E4D040F}"/>
    <dgm:cxn modelId="{A4ED7A3A-16A1-224C-8B72-4E82852A05FD}" type="presOf" srcId="{53612D9C-ACF7-E941-85FB-270BE2EACFA6}" destId="{43385DEA-D38C-4D49-B75E-AE0BE50140AC}" srcOrd="0" destOrd="0" presId="urn:microsoft.com/office/officeart/2005/8/layout/venn1"/>
    <dgm:cxn modelId="{46A588BE-8650-3A4F-8374-5247E94E78EE}" type="presOf" srcId="{DE99266F-8FD5-6345-9F0E-654BB7F8ACD0}" destId="{45A342F1-C714-1048-9AF2-C10669DBB7F7}" srcOrd="0" destOrd="0" presId="urn:microsoft.com/office/officeart/2005/8/layout/venn1"/>
    <dgm:cxn modelId="{97C6D6D5-D6DE-534F-8801-755E793EB991}" type="presOf" srcId="{53612D9C-ACF7-E941-85FB-270BE2EACFA6}" destId="{E3ECAE05-792F-2A4B-B76D-24A7C357FC5F}" srcOrd="1" destOrd="0" presId="urn:microsoft.com/office/officeart/2005/8/layout/venn1"/>
    <dgm:cxn modelId="{AC9F363F-779E-4A4A-940E-22D77D2BC280}" type="presOf" srcId="{6B1DD6A9-821F-E040-B2B8-801192DCFF3D}" destId="{E7364F63-2447-8F45-946B-0A559D7ABB84}" srcOrd="0" destOrd="0" presId="urn:microsoft.com/office/officeart/2005/8/layout/venn1"/>
    <dgm:cxn modelId="{9D490D08-1CB7-4E4F-ADA6-49659CB75408}" type="presOf" srcId="{4A423DFB-B9B4-9F44-B153-B8FFF4A6A417}" destId="{DD6EB8B0-7DA6-C34B-A321-61C4AB1C042C}" srcOrd="0" destOrd="0" presId="urn:microsoft.com/office/officeart/2005/8/layout/venn1"/>
    <dgm:cxn modelId="{DB905E90-9060-C34E-ADC3-98C864DCDA22}" type="presOf" srcId="{4A423DFB-B9B4-9F44-B153-B8FFF4A6A417}" destId="{5DDE1116-A38D-1143-AA0F-3FAA303D3D02}" srcOrd="1" destOrd="0" presId="urn:microsoft.com/office/officeart/2005/8/layout/venn1"/>
    <dgm:cxn modelId="{740E84A3-C948-CB4C-B16B-0EBD5672E710}" type="presParOf" srcId="{E7364F63-2447-8F45-946B-0A559D7ABB84}" destId="{43385DEA-D38C-4D49-B75E-AE0BE50140AC}" srcOrd="0" destOrd="0" presId="urn:microsoft.com/office/officeart/2005/8/layout/venn1"/>
    <dgm:cxn modelId="{03A3B1E2-0CE0-024C-86BF-A5868E383E60}" type="presParOf" srcId="{E7364F63-2447-8F45-946B-0A559D7ABB84}" destId="{E3ECAE05-792F-2A4B-B76D-24A7C357FC5F}" srcOrd="1" destOrd="0" presId="urn:microsoft.com/office/officeart/2005/8/layout/venn1"/>
    <dgm:cxn modelId="{2F21CD63-183A-4F4F-A3D7-8AC896F7A45E}" type="presParOf" srcId="{E7364F63-2447-8F45-946B-0A559D7ABB84}" destId="{DD6EB8B0-7DA6-C34B-A321-61C4AB1C042C}" srcOrd="2" destOrd="0" presId="urn:microsoft.com/office/officeart/2005/8/layout/venn1"/>
    <dgm:cxn modelId="{CEE2813E-5422-EC4B-B03A-AD9BDEC19776}" type="presParOf" srcId="{E7364F63-2447-8F45-946B-0A559D7ABB84}" destId="{5DDE1116-A38D-1143-AA0F-3FAA303D3D02}" srcOrd="3" destOrd="0" presId="urn:microsoft.com/office/officeart/2005/8/layout/venn1"/>
    <dgm:cxn modelId="{9CC00CA4-718A-DA4C-A4F0-02A84E55D161}" type="presParOf" srcId="{E7364F63-2447-8F45-946B-0A559D7ABB84}" destId="{45A342F1-C714-1048-9AF2-C10669DBB7F7}" srcOrd="4" destOrd="0" presId="urn:microsoft.com/office/officeart/2005/8/layout/venn1"/>
    <dgm:cxn modelId="{31806735-9341-214E-9197-286ED08510F1}" type="presParOf" srcId="{E7364F63-2447-8F45-946B-0A559D7ABB84}" destId="{901564BF-1478-804F-8EC8-34282A882DC4}"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2E3F0-C7EB-C64B-958B-A1ABD6EB1275}" type="doc">
      <dgm:prSet loTypeId="urn:microsoft.com/office/officeart/2005/8/layout/equation2" loCatId="relationship" qsTypeId="urn:microsoft.com/office/officeart/2005/8/quickstyle/simple4" qsCatId="simple" csTypeId="urn:microsoft.com/office/officeart/2005/8/colors/accent1_2" csCatId="accent1" phldr="1"/>
      <dgm:spPr/>
    </dgm:pt>
    <dgm:pt modelId="{8154FDE1-6B30-CB4B-8776-D88232DD45FA}">
      <dgm:prSet phldrT="[Text]" custT="1"/>
      <dgm:spPr/>
      <dgm:t>
        <a:bodyPr/>
        <a:lstStyle/>
        <a:p>
          <a:r>
            <a:rPr lang="en-US" sz="1800" b="1" dirty="0" smtClean="0">
              <a:solidFill>
                <a:schemeClr val="bg1"/>
              </a:solidFill>
            </a:rPr>
            <a:t>QUẢN TRỊ </a:t>
          </a:r>
          <a:br>
            <a:rPr lang="en-US" sz="1800" b="1" dirty="0" smtClean="0">
              <a:solidFill>
                <a:schemeClr val="bg1"/>
              </a:solidFill>
            </a:rPr>
          </a:br>
          <a:r>
            <a:rPr lang="en-US" sz="1800" b="1" dirty="0" smtClean="0">
              <a:solidFill>
                <a:srgbClr val="FF0000"/>
              </a:solidFill>
            </a:rPr>
            <a:t>CỨNG RẮN</a:t>
          </a:r>
          <a:endParaRPr lang="en-US" sz="1800" b="1" dirty="0" smtClean="0">
            <a:solidFill>
              <a:schemeClr val="bg1"/>
            </a:solidFill>
          </a:endParaRPr>
        </a:p>
        <a:p>
          <a:r>
            <a:rPr lang="en-US" sz="1800" b="1" i="1" dirty="0" smtClean="0">
              <a:solidFill>
                <a:schemeClr val="bg1"/>
              </a:solidFill>
            </a:rPr>
            <a:t>(</a:t>
          </a:r>
          <a:r>
            <a:rPr lang="en-US" sz="1800" b="1" i="1" dirty="0" err="1" smtClean="0">
              <a:solidFill>
                <a:schemeClr val="bg1"/>
              </a:solidFill>
            </a:rPr>
            <a:t>Quy</a:t>
          </a:r>
          <a:r>
            <a:rPr lang="en-US" sz="1800" b="1" i="1" dirty="0" smtClean="0">
              <a:solidFill>
                <a:schemeClr val="bg1"/>
              </a:solidFill>
            </a:rPr>
            <a:t> </a:t>
          </a:r>
          <a:r>
            <a:rPr lang="en-US" sz="1800" b="1" i="1" dirty="0" err="1" smtClean="0">
              <a:solidFill>
                <a:schemeClr val="bg1"/>
              </a:solidFill>
            </a:rPr>
            <a:t>tắc</a:t>
          </a:r>
          <a:r>
            <a:rPr lang="en-US" sz="1800" b="1" i="1" dirty="0" smtClean="0">
              <a:solidFill>
                <a:schemeClr val="bg1"/>
              </a:solidFill>
            </a:rPr>
            <a:t> + </a:t>
          </a:r>
          <a:r>
            <a:rPr lang="en-US" sz="1800" b="1" i="1" dirty="0" err="1" smtClean="0">
              <a:solidFill>
                <a:schemeClr val="bg1"/>
              </a:solidFill>
            </a:rPr>
            <a:t>Sự</a:t>
          </a:r>
          <a:r>
            <a:rPr lang="en-US" sz="1800" b="1" i="1" dirty="0" smtClean="0">
              <a:solidFill>
                <a:schemeClr val="bg1"/>
              </a:solidFill>
            </a:rPr>
            <a:t> </a:t>
          </a:r>
          <a:r>
            <a:rPr lang="en-US" sz="1800" b="1" i="1" dirty="0" err="1" smtClean="0">
              <a:solidFill>
                <a:schemeClr val="bg1"/>
              </a:solidFill>
            </a:rPr>
            <a:t>phục</a:t>
          </a:r>
          <a:r>
            <a:rPr lang="en-US" sz="1800" b="1" i="1" dirty="0" smtClean="0">
              <a:solidFill>
                <a:schemeClr val="bg1"/>
              </a:solidFill>
            </a:rPr>
            <a:t> </a:t>
          </a:r>
          <a:r>
            <a:rPr lang="en-US" sz="1800" b="1" i="1" dirty="0" err="1" smtClean="0">
              <a:solidFill>
                <a:schemeClr val="bg1"/>
              </a:solidFill>
            </a:rPr>
            <a:t>tùng</a:t>
          </a:r>
          <a:r>
            <a:rPr lang="en-US" sz="1800" b="1" i="1" dirty="0" smtClean="0">
              <a:solidFill>
                <a:schemeClr val="bg1"/>
              </a:solidFill>
            </a:rPr>
            <a:t>)</a:t>
          </a:r>
          <a:endParaRPr lang="en-US" sz="1800" b="1" i="1" dirty="0">
            <a:solidFill>
              <a:schemeClr val="bg1"/>
            </a:solidFill>
          </a:endParaRPr>
        </a:p>
      </dgm:t>
    </dgm:pt>
    <dgm:pt modelId="{843E3C44-5249-F34E-B807-DBB068C65D5A}" type="parTrans" cxnId="{52CFEEDE-6083-E544-8CEC-8C1D2CF4CDDC}">
      <dgm:prSet/>
      <dgm:spPr/>
      <dgm:t>
        <a:bodyPr/>
        <a:lstStyle/>
        <a:p>
          <a:endParaRPr lang="en-US"/>
        </a:p>
      </dgm:t>
    </dgm:pt>
    <dgm:pt modelId="{0AD49CF2-0A5D-1C48-84F2-99E47ECFEE52}" type="sibTrans" cxnId="{52CFEEDE-6083-E544-8CEC-8C1D2CF4CDDC}">
      <dgm:prSet/>
      <dgm:spPr/>
      <dgm:t>
        <a:bodyPr/>
        <a:lstStyle/>
        <a:p>
          <a:endParaRPr lang="en-US" dirty="0"/>
        </a:p>
      </dgm:t>
    </dgm:pt>
    <dgm:pt modelId="{61FF8E35-E85F-8949-B74C-542120E7F4BB}">
      <dgm:prSet phldrT="[Text]" custT="1"/>
      <dgm:spPr/>
      <dgm:t>
        <a:bodyPr/>
        <a:lstStyle/>
        <a:p>
          <a:r>
            <a:rPr lang="en-US" sz="1800" b="1" dirty="0" smtClean="0">
              <a:solidFill>
                <a:schemeClr val="bg1"/>
              </a:solidFill>
            </a:rPr>
            <a:t>QUẢN TRỊ </a:t>
          </a:r>
          <a:r>
            <a:rPr lang="en-US" sz="1800" b="1" dirty="0" smtClean="0">
              <a:solidFill>
                <a:srgbClr val="FF0000"/>
              </a:solidFill>
            </a:rPr>
            <a:t>MỀM</a:t>
          </a:r>
          <a:endParaRPr lang="en-US" sz="1800" b="1" dirty="0" smtClean="0">
            <a:solidFill>
              <a:schemeClr val="bg1"/>
            </a:solidFill>
          </a:endParaRPr>
        </a:p>
        <a:p>
          <a:r>
            <a:rPr lang="en-US" sz="1800" b="1" i="1" dirty="0" smtClean="0">
              <a:solidFill>
                <a:schemeClr val="bg1"/>
              </a:solidFill>
            </a:rPr>
            <a:t>(</a:t>
          </a:r>
          <a:r>
            <a:rPr lang="en-US" sz="1800" b="1" i="1" dirty="0" err="1" smtClean="0">
              <a:solidFill>
                <a:schemeClr val="bg1"/>
              </a:solidFill>
            </a:rPr>
            <a:t>Các</a:t>
          </a:r>
          <a:r>
            <a:rPr lang="en-US" sz="1800" b="1" i="1" dirty="0" smtClean="0">
              <a:solidFill>
                <a:schemeClr val="bg1"/>
              </a:solidFill>
            </a:rPr>
            <a:t> </a:t>
          </a:r>
          <a:r>
            <a:rPr lang="en-US" sz="1800" b="1" i="1" dirty="0" err="1" smtClean="0">
              <a:solidFill>
                <a:schemeClr val="bg1"/>
              </a:solidFill>
            </a:rPr>
            <a:t>nhà</a:t>
          </a:r>
          <a:r>
            <a:rPr lang="en-US" sz="1800" b="1" i="1" dirty="0" smtClean="0">
              <a:solidFill>
                <a:schemeClr val="bg1"/>
              </a:solidFill>
            </a:rPr>
            <a:t> </a:t>
          </a:r>
          <a:r>
            <a:rPr lang="en-US" sz="1800" b="1" i="1" dirty="0" err="1" smtClean="0">
              <a:solidFill>
                <a:schemeClr val="bg1"/>
              </a:solidFill>
            </a:rPr>
            <a:t>lãnh</a:t>
          </a:r>
          <a:r>
            <a:rPr lang="en-US" sz="1800" b="1" i="1" dirty="0" smtClean="0">
              <a:solidFill>
                <a:schemeClr val="bg1"/>
              </a:solidFill>
            </a:rPr>
            <a:t> </a:t>
          </a:r>
          <a:r>
            <a:rPr lang="en-US" sz="1800" b="1" i="1" dirty="0" err="1" smtClean="0">
              <a:solidFill>
                <a:schemeClr val="bg1"/>
              </a:solidFill>
            </a:rPr>
            <a:t>đạo</a:t>
          </a:r>
          <a:r>
            <a:rPr lang="en-US" sz="1800" b="1" i="1" dirty="0" smtClean="0">
              <a:solidFill>
                <a:schemeClr val="bg1"/>
              </a:solidFill>
            </a:rPr>
            <a:t> + Hành </a:t>
          </a:r>
          <a:r>
            <a:rPr lang="en-US" sz="1800" b="1" i="1" dirty="0" err="1" smtClean="0">
              <a:solidFill>
                <a:schemeClr val="bg1"/>
              </a:solidFill>
            </a:rPr>
            <a:t>động</a:t>
          </a:r>
          <a:r>
            <a:rPr lang="en-US" sz="1800" b="1" i="1" dirty="0" smtClean="0">
              <a:solidFill>
                <a:schemeClr val="bg1"/>
              </a:solidFill>
            </a:rPr>
            <a:t> + </a:t>
          </a:r>
          <a:r>
            <a:rPr lang="en-US" sz="1800" b="1" i="1" dirty="0" err="1" smtClean="0">
              <a:solidFill>
                <a:schemeClr val="bg1"/>
              </a:solidFill>
            </a:rPr>
            <a:t>Phối</a:t>
          </a:r>
          <a:r>
            <a:rPr lang="en-US" sz="1800" b="1" i="1" dirty="0" smtClean="0">
              <a:solidFill>
                <a:schemeClr val="bg1"/>
              </a:solidFill>
            </a:rPr>
            <a:t> hợp)</a:t>
          </a:r>
          <a:endParaRPr lang="en-US" sz="1800" b="1" i="1" dirty="0">
            <a:solidFill>
              <a:schemeClr val="bg1"/>
            </a:solidFill>
          </a:endParaRPr>
        </a:p>
      </dgm:t>
    </dgm:pt>
    <dgm:pt modelId="{97BB81A9-BA73-D945-A242-43B967BBA1D2}" type="parTrans" cxnId="{A5E64F5D-299E-4A47-ACEE-8A6DAB973509}">
      <dgm:prSet/>
      <dgm:spPr/>
      <dgm:t>
        <a:bodyPr/>
        <a:lstStyle/>
        <a:p>
          <a:endParaRPr lang="en-US"/>
        </a:p>
      </dgm:t>
    </dgm:pt>
    <dgm:pt modelId="{5705EF20-5226-AC4F-875F-18B3FC211F4E}" type="sibTrans" cxnId="{A5E64F5D-299E-4A47-ACEE-8A6DAB973509}">
      <dgm:prSet/>
      <dgm:spPr/>
      <dgm:t>
        <a:bodyPr/>
        <a:lstStyle/>
        <a:p>
          <a:endParaRPr lang="en-US" dirty="0"/>
        </a:p>
      </dgm:t>
    </dgm:pt>
    <dgm:pt modelId="{6DBD8659-6C5D-084C-8FA8-A9490B13D1C5}">
      <dgm:prSet phldrT="[Text]" custT="1"/>
      <dgm:spPr/>
      <dgm:t>
        <a:bodyPr/>
        <a:lstStyle/>
        <a:p>
          <a:r>
            <a:rPr lang="en-US" sz="2400" b="1" dirty="0" smtClean="0">
              <a:solidFill>
                <a:srgbClr val="FF0000"/>
              </a:solidFill>
            </a:rPr>
            <a:t> </a:t>
          </a:r>
        </a:p>
        <a:p>
          <a:r>
            <a:rPr lang="en-US" sz="2400" b="1" dirty="0" smtClean="0">
              <a:solidFill>
                <a:schemeClr val="bg1"/>
              </a:solidFill>
            </a:rPr>
            <a:t>QUẢN TRỊ </a:t>
          </a:r>
          <a:br>
            <a:rPr lang="en-US" sz="2400" b="1" dirty="0" smtClean="0">
              <a:solidFill>
                <a:schemeClr val="bg1"/>
              </a:solidFill>
            </a:rPr>
          </a:br>
          <a:r>
            <a:rPr lang="en-US" sz="2400" b="1" dirty="0" smtClean="0">
              <a:solidFill>
                <a:schemeClr val="bg1"/>
              </a:solidFill>
            </a:rPr>
            <a:t>ĐẠI HỌC</a:t>
          </a:r>
        </a:p>
        <a:p>
          <a:endParaRPr lang="en-US" sz="2400" b="1" dirty="0">
            <a:solidFill>
              <a:srgbClr val="FF0000"/>
            </a:solidFill>
          </a:endParaRPr>
        </a:p>
      </dgm:t>
    </dgm:pt>
    <dgm:pt modelId="{04437108-8D9E-334D-ABA5-D72FF2B06043}" type="sibTrans" cxnId="{FD16016C-6D18-8E40-9281-B9AB7F1B8B5F}">
      <dgm:prSet/>
      <dgm:spPr/>
      <dgm:t>
        <a:bodyPr/>
        <a:lstStyle/>
        <a:p>
          <a:endParaRPr lang="en-US"/>
        </a:p>
      </dgm:t>
    </dgm:pt>
    <dgm:pt modelId="{30EA0813-6BB2-454F-B9BA-31E776ED16AC}" type="parTrans" cxnId="{FD16016C-6D18-8E40-9281-B9AB7F1B8B5F}">
      <dgm:prSet/>
      <dgm:spPr/>
      <dgm:t>
        <a:bodyPr/>
        <a:lstStyle/>
        <a:p>
          <a:endParaRPr lang="en-US"/>
        </a:p>
      </dgm:t>
    </dgm:pt>
    <dgm:pt modelId="{B18D04F0-BA55-3D4D-8E87-6CA7A634FE3C}" type="pres">
      <dgm:prSet presAssocID="{3342E3F0-C7EB-C64B-958B-A1ABD6EB1275}" presName="Name0" presStyleCnt="0">
        <dgm:presLayoutVars>
          <dgm:dir/>
          <dgm:resizeHandles val="exact"/>
        </dgm:presLayoutVars>
      </dgm:prSet>
      <dgm:spPr/>
    </dgm:pt>
    <dgm:pt modelId="{EDFCBFED-3157-B941-B3DA-22927D21F3FF}" type="pres">
      <dgm:prSet presAssocID="{3342E3F0-C7EB-C64B-958B-A1ABD6EB1275}" presName="vNodes" presStyleCnt="0"/>
      <dgm:spPr/>
    </dgm:pt>
    <dgm:pt modelId="{58CF3ED2-5586-DB4D-A880-7CB1020C8A79}" type="pres">
      <dgm:prSet presAssocID="{8154FDE1-6B30-CB4B-8776-D88232DD45FA}" presName="node" presStyleLbl="node1" presStyleIdx="0" presStyleCnt="3" custScaleX="176872" custLinFactNeighborX="-41601" custLinFactNeighborY="56484">
        <dgm:presLayoutVars>
          <dgm:bulletEnabled val="1"/>
        </dgm:presLayoutVars>
      </dgm:prSet>
      <dgm:spPr/>
      <dgm:t>
        <a:bodyPr/>
        <a:lstStyle/>
        <a:p>
          <a:endParaRPr lang="en-US"/>
        </a:p>
      </dgm:t>
    </dgm:pt>
    <dgm:pt modelId="{66528587-95BA-1A45-ADB8-3619C8A00575}" type="pres">
      <dgm:prSet presAssocID="{0AD49CF2-0A5D-1C48-84F2-99E47ECFEE52}" presName="spacerT" presStyleCnt="0"/>
      <dgm:spPr/>
    </dgm:pt>
    <dgm:pt modelId="{9CF26822-055E-F74B-9229-C477A3109797}" type="pres">
      <dgm:prSet presAssocID="{0AD49CF2-0A5D-1C48-84F2-99E47ECFEE52}" presName="sibTrans" presStyleLbl="sibTrans2D1" presStyleIdx="0" presStyleCnt="2" custLinFactX="-2539" custLinFactNeighborX="-100000" custLinFactNeighborY="-80674"/>
      <dgm:spPr/>
      <dgm:t>
        <a:bodyPr/>
        <a:lstStyle/>
        <a:p>
          <a:endParaRPr lang="en-US"/>
        </a:p>
      </dgm:t>
    </dgm:pt>
    <dgm:pt modelId="{B0FA2DDE-2EEB-4D40-BAD5-793666CE3670}" type="pres">
      <dgm:prSet presAssocID="{0AD49CF2-0A5D-1C48-84F2-99E47ECFEE52}" presName="spacerB" presStyleCnt="0"/>
      <dgm:spPr/>
    </dgm:pt>
    <dgm:pt modelId="{3113B163-68CB-8D4D-960E-58BE28768C23}" type="pres">
      <dgm:prSet presAssocID="{61FF8E35-E85F-8949-B74C-542120E7F4BB}" presName="node" presStyleLbl="node1" presStyleIdx="1" presStyleCnt="3" custScaleX="167636" custLinFactY="-4514" custLinFactNeighborX="-41601" custLinFactNeighborY="-100000">
        <dgm:presLayoutVars>
          <dgm:bulletEnabled val="1"/>
        </dgm:presLayoutVars>
      </dgm:prSet>
      <dgm:spPr/>
      <dgm:t>
        <a:bodyPr/>
        <a:lstStyle/>
        <a:p>
          <a:endParaRPr lang="en-US"/>
        </a:p>
      </dgm:t>
    </dgm:pt>
    <dgm:pt modelId="{A31292BD-2440-334A-86D7-CF1E1B3F3E33}" type="pres">
      <dgm:prSet presAssocID="{3342E3F0-C7EB-C64B-958B-A1ABD6EB1275}" presName="sibTransLast" presStyleLbl="sibTrans2D1" presStyleIdx="1" presStyleCnt="2" custScaleX="572237" custScaleY="90781" custLinFactX="-90365" custLinFactNeighborX="-100000" custLinFactNeighborY="-4460"/>
      <dgm:spPr/>
      <dgm:t>
        <a:bodyPr/>
        <a:lstStyle/>
        <a:p>
          <a:endParaRPr lang="en-US"/>
        </a:p>
      </dgm:t>
    </dgm:pt>
    <dgm:pt modelId="{3636D58E-0A09-384E-A178-E8D3251EAA7C}" type="pres">
      <dgm:prSet presAssocID="{3342E3F0-C7EB-C64B-958B-A1ABD6EB1275}" presName="connectorText" presStyleLbl="sibTrans2D1" presStyleIdx="1" presStyleCnt="2"/>
      <dgm:spPr/>
      <dgm:t>
        <a:bodyPr/>
        <a:lstStyle/>
        <a:p>
          <a:endParaRPr lang="en-US"/>
        </a:p>
      </dgm:t>
    </dgm:pt>
    <dgm:pt modelId="{ED15DB23-1CFB-B34A-A4B0-FEF260F133A9}" type="pres">
      <dgm:prSet presAssocID="{3342E3F0-C7EB-C64B-958B-A1ABD6EB1275}" presName="lastNode" presStyleLbl="node1" presStyleIdx="2" presStyleCnt="3" custScaleX="98584" custLinFactX="-26917" custLinFactNeighborX="-100000" custLinFactNeighborY="-103">
        <dgm:presLayoutVars>
          <dgm:bulletEnabled val="1"/>
        </dgm:presLayoutVars>
      </dgm:prSet>
      <dgm:spPr/>
      <dgm:t>
        <a:bodyPr/>
        <a:lstStyle/>
        <a:p>
          <a:endParaRPr lang="en-US"/>
        </a:p>
      </dgm:t>
    </dgm:pt>
  </dgm:ptLst>
  <dgm:cxnLst>
    <dgm:cxn modelId="{209BED9E-AF1A-6F4E-B2C5-C414812566BC}" type="presOf" srcId="{5705EF20-5226-AC4F-875F-18B3FC211F4E}" destId="{A31292BD-2440-334A-86D7-CF1E1B3F3E33}" srcOrd="0" destOrd="0" presId="urn:microsoft.com/office/officeart/2005/8/layout/equation2"/>
    <dgm:cxn modelId="{A5E64F5D-299E-4A47-ACEE-8A6DAB973509}" srcId="{3342E3F0-C7EB-C64B-958B-A1ABD6EB1275}" destId="{61FF8E35-E85F-8949-B74C-542120E7F4BB}" srcOrd="1" destOrd="0" parTransId="{97BB81A9-BA73-D945-A242-43B967BBA1D2}" sibTransId="{5705EF20-5226-AC4F-875F-18B3FC211F4E}"/>
    <dgm:cxn modelId="{9592DFE8-1B3A-A94E-B883-77DB9E5F683F}" type="presOf" srcId="{3342E3F0-C7EB-C64B-958B-A1ABD6EB1275}" destId="{B18D04F0-BA55-3D4D-8E87-6CA7A634FE3C}" srcOrd="0" destOrd="0" presId="urn:microsoft.com/office/officeart/2005/8/layout/equation2"/>
    <dgm:cxn modelId="{5EE75115-1EF9-A441-B496-BF2E4CAF6A40}" type="presOf" srcId="{0AD49CF2-0A5D-1C48-84F2-99E47ECFEE52}" destId="{9CF26822-055E-F74B-9229-C477A3109797}" srcOrd="0" destOrd="0" presId="urn:microsoft.com/office/officeart/2005/8/layout/equation2"/>
    <dgm:cxn modelId="{A6FA1B8C-9855-A940-A8CF-3A15D8C28D37}" type="presOf" srcId="{8154FDE1-6B30-CB4B-8776-D88232DD45FA}" destId="{58CF3ED2-5586-DB4D-A880-7CB1020C8A79}" srcOrd="0" destOrd="0" presId="urn:microsoft.com/office/officeart/2005/8/layout/equation2"/>
    <dgm:cxn modelId="{AA9891DA-5B6B-0945-BF8B-C58A6F8C3693}" type="presOf" srcId="{6DBD8659-6C5D-084C-8FA8-A9490B13D1C5}" destId="{ED15DB23-1CFB-B34A-A4B0-FEF260F133A9}" srcOrd="0" destOrd="0" presId="urn:microsoft.com/office/officeart/2005/8/layout/equation2"/>
    <dgm:cxn modelId="{FD16016C-6D18-8E40-9281-B9AB7F1B8B5F}" srcId="{3342E3F0-C7EB-C64B-958B-A1ABD6EB1275}" destId="{6DBD8659-6C5D-084C-8FA8-A9490B13D1C5}" srcOrd="2" destOrd="0" parTransId="{30EA0813-6BB2-454F-B9BA-31E776ED16AC}" sibTransId="{04437108-8D9E-334D-ABA5-D72FF2B06043}"/>
    <dgm:cxn modelId="{F8B84B82-9B20-6849-B5A8-D1328D4B00A7}" type="presOf" srcId="{61FF8E35-E85F-8949-B74C-542120E7F4BB}" destId="{3113B163-68CB-8D4D-960E-58BE28768C23}" srcOrd="0" destOrd="0" presId="urn:microsoft.com/office/officeart/2005/8/layout/equation2"/>
    <dgm:cxn modelId="{A640CCC0-FEEC-E346-817C-477BC1CB3059}" type="presOf" srcId="{5705EF20-5226-AC4F-875F-18B3FC211F4E}" destId="{3636D58E-0A09-384E-A178-E8D3251EAA7C}" srcOrd="1" destOrd="0" presId="urn:microsoft.com/office/officeart/2005/8/layout/equation2"/>
    <dgm:cxn modelId="{52CFEEDE-6083-E544-8CEC-8C1D2CF4CDDC}" srcId="{3342E3F0-C7EB-C64B-958B-A1ABD6EB1275}" destId="{8154FDE1-6B30-CB4B-8776-D88232DD45FA}" srcOrd="0" destOrd="0" parTransId="{843E3C44-5249-F34E-B807-DBB068C65D5A}" sibTransId="{0AD49CF2-0A5D-1C48-84F2-99E47ECFEE52}"/>
    <dgm:cxn modelId="{D123E2DF-D82F-A744-A56D-A975513F9800}" type="presParOf" srcId="{B18D04F0-BA55-3D4D-8E87-6CA7A634FE3C}" destId="{EDFCBFED-3157-B941-B3DA-22927D21F3FF}" srcOrd="0" destOrd="0" presId="urn:microsoft.com/office/officeart/2005/8/layout/equation2"/>
    <dgm:cxn modelId="{55FEF3DC-34B3-D443-8BBE-922473794999}" type="presParOf" srcId="{EDFCBFED-3157-B941-B3DA-22927D21F3FF}" destId="{58CF3ED2-5586-DB4D-A880-7CB1020C8A79}" srcOrd="0" destOrd="0" presId="urn:microsoft.com/office/officeart/2005/8/layout/equation2"/>
    <dgm:cxn modelId="{4F411C25-A6E7-D242-9B22-49FFD062EB22}" type="presParOf" srcId="{EDFCBFED-3157-B941-B3DA-22927D21F3FF}" destId="{66528587-95BA-1A45-ADB8-3619C8A00575}" srcOrd="1" destOrd="0" presId="urn:microsoft.com/office/officeart/2005/8/layout/equation2"/>
    <dgm:cxn modelId="{6199F239-FED8-9044-A49E-25B203F5A147}" type="presParOf" srcId="{EDFCBFED-3157-B941-B3DA-22927D21F3FF}" destId="{9CF26822-055E-F74B-9229-C477A3109797}" srcOrd="2" destOrd="0" presId="urn:microsoft.com/office/officeart/2005/8/layout/equation2"/>
    <dgm:cxn modelId="{DDA72DD6-AF1F-E143-8197-D9CCDD8F4AEB}" type="presParOf" srcId="{EDFCBFED-3157-B941-B3DA-22927D21F3FF}" destId="{B0FA2DDE-2EEB-4D40-BAD5-793666CE3670}" srcOrd="3" destOrd="0" presId="urn:microsoft.com/office/officeart/2005/8/layout/equation2"/>
    <dgm:cxn modelId="{D32098E8-3E28-0E49-99B7-F07E21580996}" type="presParOf" srcId="{EDFCBFED-3157-B941-B3DA-22927D21F3FF}" destId="{3113B163-68CB-8D4D-960E-58BE28768C23}" srcOrd="4" destOrd="0" presId="urn:microsoft.com/office/officeart/2005/8/layout/equation2"/>
    <dgm:cxn modelId="{AFF19DA7-70B8-9E48-A596-7618DE827950}" type="presParOf" srcId="{B18D04F0-BA55-3D4D-8E87-6CA7A634FE3C}" destId="{A31292BD-2440-334A-86D7-CF1E1B3F3E33}" srcOrd="1" destOrd="0" presId="urn:microsoft.com/office/officeart/2005/8/layout/equation2"/>
    <dgm:cxn modelId="{F8F80F8D-789D-1E4C-B40A-7C54AAA410FF}" type="presParOf" srcId="{A31292BD-2440-334A-86D7-CF1E1B3F3E33}" destId="{3636D58E-0A09-384E-A178-E8D3251EAA7C}" srcOrd="0" destOrd="0" presId="urn:microsoft.com/office/officeart/2005/8/layout/equation2"/>
    <dgm:cxn modelId="{C6112D98-7E30-5040-B2F8-C92351BB58AF}" type="presParOf" srcId="{B18D04F0-BA55-3D4D-8E87-6CA7A634FE3C}" destId="{ED15DB23-1CFB-B34A-A4B0-FEF260F133A9}" srcOrd="2" destOrd="0" presId="urn:microsoft.com/office/officeart/2005/8/layout/equati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ECA613-C78A-294C-9C24-79E8ECC7320B}" type="doc">
      <dgm:prSet loTypeId="urn:microsoft.com/office/officeart/2005/8/layout/chart3" loCatId="relationship" qsTypeId="urn:microsoft.com/office/officeart/2005/8/quickstyle/simple4" qsCatId="simple" csTypeId="urn:microsoft.com/office/officeart/2005/8/colors/accent1_2" csCatId="accent1" phldr="1"/>
      <dgm:spPr/>
    </dgm:pt>
    <dgm:pt modelId="{D6EC0F1A-23E0-8B4F-B487-384333A19620}">
      <dgm:prSet phldrT="[Text]" custT="1"/>
      <dgm:spPr/>
      <dgm:t>
        <a:bodyPr/>
        <a:lstStyle/>
        <a:p>
          <a:endParaRPr lang="en-US" sz="1800" b="1" dirty="0">
            <a:solidFill>
              <a:srgbClr val="FF0000"/>
            </a:solidFill>
          </a:endParaRPr>
        </a:p>
      </dgm:t>
    </dgm:pt>
    <dgm:pt modelId="{24CDFBEB-E004-2C46-8E7B-EDEB4A6396E9}" type="parTrans" cxnId="{2F979358-97A4-8B4D-803B-397847B25133}">
      <dgm:prSet/>
      <dgm:spPr/>
      <dgm:t>
        <a:bodyPr/>
        <a:lstStyle/>
        <a:p>
          <a:endParaRPr lang="en-US"/>
        </a:p>
      </dgm:t>
    </dgm:pt>
    <dgm:pt modelId="{B65F1CA9-5955-6F48-B6FB-9C16AF11A9E1}" type="sibTrans" cxnId="{2F979358-97A4-8B4D-803B-397847B25133}">
      <dgm:prSet/>
      <dgm:spPr/>
      <dgm:t>
        <a:bodyPr/>
        <a:lstStyle/>
        <a:p>
          <a:endParaRPr lang="en-US"/>
        </a:p>
      </dgm:t>
    </dgm:pt>
    <dgm:pt modelId="{5670A35C-4FD2-3747-8324-647EDB3C2A68}">
      <dgm:prSet phldrT="[Text]" custT="1"/>
      <dgm:spPr/>
      <dgm:t>
        <a:bodyPr/>
        <a:lstStyle/>
        <a:p>
          <a:r>
            <a:rPr lang="en-US" sz="1600" b="1" dirty="0" smtClean="0">
              <a:solidFill>
                <a:schemeClr val="tx1"/>
              </a:solidFill>
            </a:rPr>
            <a:t>Political Models</a:t>
          </a:r>
        </a:p>
      </dgm:t>
    </dgm:pt>
    <dgm:pt modelId="{270F595C-3C8B-5448-ADB5-31AD35FA398E}" type="parTrans" cxnId="{D43C2E45-E8EE-5A4C-9094-A7B538E83D74}">
      <dgm:prSet/>
      <dgm:spPr/>
      <dgm:t>
        <a:bodyPr/>
        <a:lstStyle/>
        <a:p>
          <a:endParaRPr lang="en-US"/>
        </a:p>
      </dgm:t>
    </dgm:pt>
    <dgm:pt modelId="{F15B0E6E-D858-E44B-94BE-FB5E2AB31684}" type="sibTrans" cxnId="{D43C2E45-E8EE-5A4C-9094-A7B538E83D74}">
      <dgm:prSet/>
      <dgm:spPr/>
      <dgm:t>
        <a:bodyPr/>
        <a:lstStyle/>
        <a:p>
          <a:endParaRPr lang="en-US"/>
        </a:p>
      </dgm:t>
    </dgm:pt>
    <dgm:pt modelId="{DE70BD04-60B6-3D49-8AAA-B76CD612B972}">
      <dgm:prSet phldrT="[Text]" custT="1"/>
      <dgm:spPr/>
      <dgm:t>
        <a:bodyPr/>
        <a:lstStyle/>
        <a:p>
          <a:r>
            <a:rPr lang="en-US" sz="1600" b="1" dirty="0" smtClean="0">
              <a:solidFill>
                <a:schemeClr val="tx1"/>
              </a:solidFill>
            </a:rPr>
            <a:t>Structural Models</a:t>
          </a:r>
        </a:p>
      </dgm:t>
    </dgm:pt>
    <dgm:pt modelId="{D723AC2C-E666-F445-A347-A31EA5267CB4}" type="parTrans" cxnId="{C6EE5A00-7024-894E-91B7-50A21D739ED6}">
      <dgm:prSet/>
      <dgm:spPr/>
      <dgm:t>
        <a:bodyPr/>
        <a:lstStyle/>
        <a:p>
          <a:endParaRPr lang="en-US"/>
        </a:p>
      </dgm:t>
    </dgm:pt>
    <dgm:pt modelId="{FC9AE67D-E9C0-EA47-8D78-E1B7EF3B9095}" type="sibTrans" cxnId="{C6EE5A00-7024-894E-91B7-50A21D739ED6}">
      <dgm:prSet/>
      <dgm:spPr/>
      <dgm:t>
        <a:bodyPr/>
        <a:lstStyle/>
        <a:p>
          <a:endParaRPr lang="en-US"/>
        </a:p>
      </dgm:t>
    </dgm:pt>
    <dgm:pt modelId="{3F2BCC52-1DC7-A844-9977-D8596CFD7AF3}">
      <dgm:prSet custT="1"/>
      <dgm:spPr/>
      <dgm:t>
        <a:bodyPr/>
        <a:lstStyle/>
        <a:p>
          <a:r>
            <a:rPr lang="en-US" sz="1600" b="1" dirty="0" smtClean="0">
              <a:solidFill>
                <a:schemeClr val="tx1"/>
              </a:solidFill>
            </a:rPr>
            <a:t>Functional Models </a:t>
          </a:r>
          <a:endParaRPr lang="en-US" sz="1600" b="1" dirty="0">
            <a:solidFill>
              <a:schemeClr val="tx1"/>
            </a:solidFill>
          </a:endParaRPr>
        </a:p>
      </dgm:t>
    </dgm:pt>
    <dgm:pt modelId="{29C91916-F6CC-8A47-9599-396407189801}" type="parTrans" cxnId="{9C3949C5-A738-6D45-A127-CE3B78F0BD12}">
      <dgm:prSet/>
      <dgm:spPr/>
      <dgm:t>
        <a:bodyPr/>
        <a:lstStyle/>
        <a:p>
          <a:endParaRPr lang="en-US"/>
        </a:p>
      </dgm:t>
    </dgm:pt>
    <dgm:pt modelId="{53D22C35-AF67-3840-B2BA-8D2E776C6A80}" type="sibTrans" cxnId="{9C3949C5-A738-6D45-A127-CE3B78F0BD12}">
      <dgm:prSet/>
      <dgm:spPr/>
      <dgm:t>
        <a:bodyPr/>
        <a:lstStyle/>
        <a:p>
          <a:endParaRPr lang="en-US"/>
        </a:p>
      </dgm:t>
    </dgm:pt>
    <dgm:pt modelId="{B889B087-1E85-9642-9D1E-509114A1B935}">
      <dgm:prSet custT="1"/>
      <dgm:spPr/>
      <dgm:t>
        <a:bodyPr/>
        <a:lstStyle/>
        <a:p>
          <a:r>
            <a:rPr lang="en-US" sz="1600" b="1" dirty="0" smtClean="0">
              <a:solidFill>
                <a:schemeClr val="tx1"/>
              </a:solidFill>
            </a:rPr>
            <a:t>Cultural Models</a:t>
          </a:r>
          <a:endParaRPr lang="en-US" sz="1600" b="1" dirty="0">
            <a:solidFill>
              <a:schemeClr val="tx1"/>
            </a:solidFill>
          </a:endParaRPr>
        </a:p>
      </dgm:t>
    </dgm:pt>
    <dgm:pt modelId="{C9767C97-12E2-8F4F-9B7B-2E3F45CB5614}" type="parTrans" cxnId="{303356DE-839D-FB40-AC82-D584A43E5E44}">
      <dgm:prSet/>
      <dgm:spPr/>
      <dgm:t>
        <a:bodyPr/>
        <a:lstStyle/>
        <a:p>
          <a:endParaRPr lang="en-US"/>
        </a:p>
      </dgm:t>
    </dgm:pt>
    <dgm:pt modelId="{CB43D5F5-08A9-E84A-B0C0-88643006A46D}" type="sibTrans" cxnId="{303356DE-839D-FB40-AC82-D584A43E5E44}">
      <dgm:prSet/>
      <dgm:spPr/>
      <dgm:t>
        <a:bodyPr/>
        <a:lstStyle/>
        <a:p>
          <a:endParaRPr lang="en-US"/>
        </a:p>
      </dgm:t>
    </dgm:pt>
    <dgm:pt modelId="{ED5F49EC-F911-0144-AA10-BA60E69A8C77}">
      <dgm:prSet custT="1"/>
      <dgm:spPr/>
      <dgm:t>
        <a:bodyPr/>
        <a:lstStyle/>
        <a:p>
          <a:r>
            <a:rPr lang="en-US" sz="1400" b="1" dirty="0" smtClean="0">
              <a:solidFill>
                <a:schemeClr val="tx1"/>
              </a:solidFill>
            </a:rPr>
            <a:t>Stakeholder Models</a:t>
          </a:r>
          <a:endParaRPr lang="en-US" sz="1400" b="1" dirty="0">
            <a:solidFill>
              <a:schemeClr val="tx1"/>
            </a:solidFill>
          </a:endParaRPr>
        </a:p>
      </dgm:t>
    </dgm:pt>
    <dgm:pt modelId="{6B4295C3-2D7F-6941-86CF-B39C968EE46F}" type="parTrans" cxnId="{B219D2BD-5233-1344-8ADA-E663EB38FDDC}">
      <dgm:prSet/>
      <dgm:spPr/>
      <dgm:t>
        <a:bodyPr/>
        <a:lstStyle/>
        <a:p>
          <a:endParaRPr lang="en-US"/>
        </a:p>
      </dgm:t>
    </dgm:pt>
    <dgm:pt modelId="{C44D6C6A-2995-1D42-804A-5A2E5618D629}" type="sibTrans" cxnId="{B219D2BD-5233-1344-8ADA-E663EB38FDDC}">
      <dgm:prSet/>
      <dgm:spPr/>
      <dgm:t>
        <a:bodyPr/>
        <a:lstStyle/>
        <a:p>
          <a:endParaRPr lang="en-US"/>
        </a:p>
      </dgm:t>
    </dgm:pt>
    <dgm:pt modelId="{9FA80AA8-4315-774C-A539-43F53AD7C159}" type="pres">
      <dgm:prSet presAssocID="{01ECA613-C78A-294C-9C24-79E8ECC7320B}" presName="compositeShape" presStyleCnt="0">
        <dgm:presLayoutVars>
          <dgm:chMax val="7"/>
          <dgm:dir/>
          <dgm:resizeHandles val="exact"/>
        </dgm:presLayoutVars>
      </dgm:prSet>
      <dgm:spPr/>
    </dgm:pt>
    <dgm:pt modelId="{211991E2-E1CB-6740-9573-8D0CB70A147B}" type="pres">
      <dgm:prSet presAssocID="{01ECA613-C78A-294C-9C24-79E8ECC7320B}" presName="wedge1" presStyleLbl="node1" presStyleIdx="0" presStyleCnt="6" custScaleX="109152" custScaleY="105273" custLinFactNeighborX="-542" custLinFactNeighborY="385"/>
      <dgm:spPr/>
      <dgm:t>
        <a:bodyPr/>
        <a:lstStyle/>
        <a:p>
          <a:endParaRPr lang="en-US"/>
        </a:p>
      </dgm:t>
    </dgm:pt>
    <dgm:pt modelId="{33BFA679-7679-2940-A2E4-FCDA15F79EB6}" type="pres">
      <dgm:prSet presAssocID="{01ECA613-C78A-294C-9C24-79E8ECC7320B}" presName="wedge1Tx" presStyleLbl="node1" presStyleIdx="0" presStyleCnt="6">
        <dgm:presLayoutVars>
          <dgm:chMax val="0"/>
          <dgm:chPref val="0"/>
          <dgm:bulletEnabled val="1"/>
        </dgm:presLayoutVars>
      </dgm:prSet>
      <dgm:spPr/>
      <dgm:t>
        <a:bodyPr/>
        <a:lstStyle/>
        <a:p>
          <a:endParaRPr lang="en-US"/>
        </a:p>
      </dgm:t>
    </dgm:pt>
    <dgm:pt modelId="{B21B0E54-2D63-3848-8DB3-67CBC6A7E98D}" type="pres">
      <dgm:prSet presAssocID="{01ECA613-C78A-294C-9C24-79E8ECC7320B}" presName="wedge2" presStyleLbl="node1" presStyleIdx="1" presStyleCnt="6" custScaleX="104164"/>
      <dgm:spPr/>
      <dgm:t>
        <a:bodyPr/>
        <a:lstStyle/>
        <a:p>
          <a:endParaRPr lang="en-US"/>
        </a:p>
      </dgm:t>
    </dgm:pt>
    <dgm:pt modelId="{F4FA8832-EECB-0D47-9577-980682AA7DB4}" type="pres">
      <dgm:prSet presAssocID="{01ECA613-C78A-294C-9C24-79E8ECC7320B}" presName="wedge2Tx" presStyleLbl="node1" presStyleIdx="1" presStyleCnt="6">
        <dgm:presLayoutVars>
          <dgm:chMax val="0"/>
          <dgm:chPref val="0"/>
          <dgm:bulletEnabled val="1"/>
        </dgm:presLayoutVars>
      </dgm:prSet>
      <dgm:spPr/>
      <dgm:t>
        <a:bodyPr/>
        <a:lstStyle/>
        <a:p>
          <a:endParaRPr lang="en-US"/>
        </a:p>
      </dgm:t>
    </dgm:pt>
    <dgm:pt modelId="{65BFA21E-F814-F24B-8F39-40E3A005732B}" type="pres">
      <dgm:prSet presAssocID="{01ECA613-C78A-294C-9C24-79E8ECC7320B}" presName="wedge3" presStyleLbl="node1" presStyleIdx="2" presStyleCnt="6"/>
      <dgm:spPr/>
      <dgm:t>
        <a:bodyPr/>
        <a:lstStyle/>
        <a:p>
          <a:endParaRPr lang="en-US"/>
        </a:p>
      </dgm:t>
    </dgm:pt>
    <dgm:pt modelId="{B9B56F5D-B91B-BF44-AFD6-7CDD90FB80C7}" type="pres">
      <dgm:prSet presAssocID="{01ECA613-C78A-294C-9C24-79E8ECC7320B}" presName="wedge3Tx" presStyleLbl="node1" presStyleIdx="2" presStyleCnt="6">
        <dgm:presLayoutVars>
          <dgm:chMax val="0"/>
          <dgm:chPref val="0"/>
          <dgm:bulletEnabled val="1"/>
        </dgm:presLayoutVars>
      </dgm:prSet>
      <dgm:spPr/>
      <dgm:t>
        <a:bodyPr/>
        <a:lstStyle/>
        <a:p>
          <a:endParaRPr lang="en-US"/>
        </a:p>
      </dgm:t>
    </dgm:pt>
    <dgm:pt modelId="{D946DA48-F130-A04A-8E18-E08BF3CE9CE7}" type="pres">
      <dgm:prSet presAssocID="{01ECA613-C78A-294C-9C24-79E8ECC7320B}" presName="wedge4" presStyleLbl="node1" presStyleIdx="3" presStyleCnt="6"/>
      <dgm:spPr/>
      <dgm:t>
        <a:bodyPr/>
        <a:lstStyle/>
        <a:p>
          <a:endParaRPr lang="en-US"/>
        </a:p>
      </dgm:t>
    </dgm:pt>
    <dgm:pt modelId="{E5847A3A-792E-3547-8BC8-5F422C45A1B2}" type="pres">
      <dgm:prSet presAssocID="{01ECA613-C78A-294C-9C24-79E8ECC7320B}" presName="wedge4Tx" presStyleLbl="node1" presStyleIdx="3" presStyleCnt="6">
        <dgm:presLayoutVars>
          <dgm:chMax val="0"/>
          <dgm:chPref val="0"/>
          <dgm:bulletEnabled val="1"/>
        </dgm:presLayoutVars>
      </dgm:prSet>
      <dgm:spPr/>
      <dgm:t>
        <a:bodyPr/>
        <a:lstStyle/>
        <a:p>
          <a:endParaRPr lang="en-US"/>
        </a:p>
      </dgm:t>
    </dgm:pt>
    <dgm:pt modelId="{DBCC993C-907D-6A4F-9CAF-DA724C182F09}" type="pres">
      <dgm:prSet presAssocID="{01ECA613-C78A-294C-9C24-79E8ECC7320B}" presName="wedge5" presStyleLbl="node1" presStyleIdx="4" presStyleCnt="6"/>
      <dgm:spPr/>
      <dgm:t>
        <a:bodyPr/>
        <a:lstStyle/>
        <a:p>
          <a:endParaRPr lang="en-US"/>
        </a:p>
      </dgm:t>
    </dgm:pt>
    <dgm:pt modelId="{55B48948-6502-7D4F-8E4F-1EF653AC555F}" type="pres">
      <dgm:prSet presAssocID="{01ECA613-C78A-294C-9C24-79E8ECC7320B}" presName="wedge5Tx" presStyleLbl="node1" presStyleIdx="4" presStyleCnt="6">
        <dgm:presLayoutVars>
          <dgm:chMax val="0"/>
          <dgm:chPref val="0"/>
          <dgm:bulletEnabled val="1"/>
        </dgm:presLayoutVars>
      </dgm:prSet>
      <dgm:spPr/>
      <dgm:t>
        <a:bodyPr/>
        <a:lstStyle/>
        <a:p>
          <a:endParaRPr lang="en-US"/>
        </a:p>
      </dgm:t>
    </dgm:pt>
    <dgm:pt modelId="{47856DED-2343-8D4A-ACC2-21C2269A9953}" type="pres">
      <dgm:prSet presAssocID="{01ECA613-C78A-294C-9C24-79E8ECC7320B}" presName="wedge6" presStyleLbl="node1" presStyleIdx="5" presStyleCnt="6"/>
      <dgm:spPr/>
      <dgm:t>
        <a:bodyPr/>
        <a:lstStyle/>
        <a:p>
          <a:endParaRPr lang="en-US"/>
        </a:p>
      </dgm:t>
    </dgm:pt>
    <dgm:pt modelId="{7119ACA9-8ECF-5843-8FCA-FB2C4EB17150}" type="pres">
      <dgm:prSet presAssocID="{01ECA613-C78A-294C-9C24-79E8ECC7320B}" presName="wedge6Tx" presStyleLbl="node1" presStyleIdx="5" presStyleCnt="6">
        <dgm:presLayoutVars>
          <dgm:chMax val="0"/>
          <dgm:chPref val="0"/>
          <dgm:bulletEnabled val="1"/>
        </dgm:presLayoutVars>
      </dgm:prSet>
      <dgm:spPr/>
      <dgm:t>
        <a:bodyPr/>
        <a:lstStyle/>
        <a:p>
          <a:endParaRPr lang="en-US"/>
        </a:p>
      </dgm:t>
    </dgm:pt>
  </dgm:ptLst>
  <dgm:cxnLst>
    <dgm:cxn modelId="{529F5424-2EFC-4545-A4FA-0E6D073A4825}" type="presOf" srcId="{D6EC0F1A-23E0-8B4F-B487-384333A19620}" destId="{33BFA679-7679-2940-A2E4-FCDA15F79EB6}" srcOrd="1" destOrd="0" presId="urn:microsoft.com/office/officeart/2005/8/layout/chart3"/>
    <dgm:cxn modelId="{72F2E475-1E32-674B-ABB7-821EF8C29D40}" type="presOf" srcId="{B889B087-1E85-9642-9D1E-509114A1B935}" destId="{E5847A3A-792E-3547-8BC8-5F422C45A1B2}" srcOrd="1" destOrd="0" presId="urn:microsoft.com/office/officeart/2005/8/layout/chart3"/>
    <dgm:cxn modelId="{1876FE7E-1EA7-7E43-A865-F731FC8F97AF}" type="presOf" srcId="{DE70BD04-60B6-3D49-8AAA-B76CD612B972}" destId="{7119ACA9-8ECF-5843-8FCA-FB2C4EB17150}" srcOrd="1" destOrd="0" presId="urn:microsoft.com/office/officeart/2005/8/layout/chart3"/>
    <dgm:cxn modelId="{FC9178A3-3919-6940-8AC1-6662CD7E77E3}" type="presOf" srcId="{01ECA613-C78A-294C-9C24-79E8ECC7320B}" destId="{9FA80AA8-4315-774C-A539-43F53AD7C159}" srcOrd="0" destOrd="0" presId="urn:microsoft.com/office/officeart/2005/8/layout/chart3"/>
    <dgm:cxn modelId="{B219D2BD-5233-1344-8ADA-E663EB38FDDC}" srcId="{01ECA613-C78A-294C-9C24-79E8ECC7320B}" destId="{ED5F49EC-F911-0144-AA10-BA60E69A8C77}" srcOrd="2" destOrd="0" parTransId="{6B4295C3-2D7F-6941-86CF-B39C968EE46F}" sibTransId="{C44D6C6A-2995-1D42-804A-5A2E5618D629}"/>
    <dgm:cxn modelId="{FB031900-2715-C642-8699-F8210742CE26}" type="presOf" srcId="{D6EC0F1A-23E0-8B4F-B487-384333A19620}" destId="{211991E2-E1CB-6740-9573-8D0CB70A147B}" srcOrd="0" destOrd="0" presId="urn:microsoft.com/office/officeart/2005/8/layout/chart3"/>
    <dgm:cxn modelId="{2B39E8F5-0AAE-4E41-BCED-9D2A4F496D41}" type="presOf" srcId="{3F2BCC52-1DC7-A844-9977-D8596CFD7AF3}" destId="{55B48948-6502-7D4F-8E4F-1EF653AC555F}" srcOrd="1" destOrd="0" presId="urn:microsoft.com/office/officeart/2005/8/layout/chart3"/>
    <dgm:cxn modelId="{93E2C389-CCA1-094E-9D9C-BC389BB42C00}" type="presOf" srcId="{5670A35C-4FD2-3747-8324-647EDB3C2A68}" destId="{B21B0E54-2D63-3848-8DB3-67CBC6A7E98D}" srcOrd="0" destOrd="0" presId="urn:microsoft.com/office/officeart/2005/8/layout/chart3"/>
    <dgm:cxn modelId="{303356DE-839D-FB40-AC82-D584A43E5E44}" srcId="{01ECA613-C78A-294C-9C24-79E8ECC7320B}" destId="{B889B087-1E85-9642-9D1E-509114A1B935}" srcOrd="3" destOrd="0" parTransId="{C9767C97-12E2-8F4F-9B7B-2E3F45CB5614}" sibTransId="{CB43D5F5-08A9-E84A-B0C0-88643006A46D}"/>
    <dgm:cxn modelId="{9C3949C5-A738-6D45-A127-CE3B78F0BD12}" srcId="{01ECA613-C78A-294C-9C24-79E8ECC7320B}" destId="{3F2BCC52-1DC7-A844-9977-D8596CFD7AF3}" srcOrd="4" destOrd="0" parTransId="{29C91916-F6CC-8A47-9599-396407189801}" sibTransId="{53D22C35-AF67-3840-B2BA-8D2E776C6A80}"/>
    <dgm:cxn modelId="{2F979358-97A4-8B4D-803B-397847B25133}" srcId="{01ECA613-C78A-294C-9C24-79E8ECC7320B}" destId="{D6EC0F1A-23E0-8B4F-B487-384333A19620}" srcOrd="0" destOrd="0" parTransId="{24CDFBEB-E004-2C46-8E7B-EDEB4A6396E9}" sibTransId="{B65F1CA9-5955-6F48-B6FB-9C16AF11A9E1}"/>
    <dgm:cxn modelId="{EA3F4A42-66CF-D043-986A-1D5097D39E1D}" type="presOf" srcId="{B889B087-1E85-9642-9D1E-509114A1B935}" destId="{D946DA48-F130-A04A-8E18-E08BF3CE9CE7}" srcOrd="0" destOrd="0" presId="urn:microsoft.com/office/officeart/2005/8/layout/chart3"/>
    <dgm:cxn modelId="{C6EE5A00-7024-894E-91B7-50A21D739ED6}" srcId="{01ECA613-C78A-294C-9C24-79E8ECC7320B}" destId="{DE70BD04-60B6-3D49-8AAA-B76CD612B972}" srcOrd="5" destOrd="0" parTransId="{D723AC2C-E666-F445-A347-A31EA5267CB4}" sibTransId="{FC9AE67D-E9C0-EA47-8D78-E1B7EF3B9095}"/>
    <dgm:cxn modelId="{485F32EC-F675-9648-AF53-52DF53DC3E6D}" type="presOf" srcId="{3F2BCC52-1DC7-A844-9977-D8596CFD7AF3}" destId="{DBCC993C-907D-6A4F-9CAF-DA724C182F09}" srcOrd="0" destOrd="0" presId="urn:microsoft.com/office/officeart/2005/8/layout/chart3"/>
    <dgm:cxn modelId="{475AFA43-802F-7044-B23C-24A57B62317E}" type="presOf" srcId="{DE70BD04-60B6-3D49-8AAA-B76CD612B972}" destId="{47856DED-2343-8D4A-ACC2-21C2269A9953}" srcOrd="0" destOrd="0" presId="urn:microsoft.com/office/officeart/2005/8/layout/chart3"/>
    <dgm:cxn modelId="{14C3DAAE-ADE0-CE40-95B2-3C298A3375E7}" type="presOf" srcId="{ED5F49EC-F911-0144-AA10-BA60E69A8C77}" destId="{65BFA21E-F814-F24B-8F39-40E3A005732B}" srcOrd="0" destOrd="0" presId="urn:microsoft.com/office/officeart/2005/8/layout/chart3"/>
    <dgm:cxn modelId="{36CFD085-6535-1F4F-972E-BC645CBEDAFE}" type="presOf" srcId="{ED5F49EC-F911-0144-AA10-BA60E69A8C77}" destId="{B9B56F5D-B91B-BF44-AFD6-7CDD90FB80C7}" srcOrd="1" destOrd="0" presId="urn:microsoft.com/office/officeart/2005/8/layout/chart3"/>
    <dgm:cxn modelId="{178C5400-0187-3A4D-92EB-1C148736902C}" type="presOf" srcId="{5670A35C-4FD2-3747-8324-647EDB3C2A68}" destId="{F4FA8832-EECB-0D47-9577-980682AA7DB4}" srcOrd="1" destOrd="0" presId="urn:microsoft.com/office/officeart/2005/8/layout/chart3"/>
    <dgm:cxn modelId="{D43C2E45-E8EE-5A4C-9094-A7B538E83D74}" srcId="{01ECA613-C78A-294C-9C24-79E8ECC7320B}" destId="{5670A35C-4FD2-3747-8324-647EDB3C2A68}" srcOrd="1" destOrd="0" parTransId="{270F595C-3C8B-5448-ADB5-31AD35FA398E}" sibTransId="{F15B0E6E-D858-E44B-94BE-FB5E2AB31684}"/>
    <dgm:cxn modelId="{95C8B50B-7CD5-8243-872C-1D5EB344441A}" type="presParOf" srcId="{9FA80AA8-4315-774C-A539-43F53AD7C159}" destId="{211991E2-E1CB-6740-9573-8D0CB70A147B}" srcOrd="0" destOrd="0" presId="urn:microsoft.com/office/officeart/2005/8/layout/chart3"/>
    <dgm:cxn modelId="{77DE5DD2-325A-8841-AA36-1700ADFBFB46}" type="presParOf" srcId="{9FA80AA8-4315-774C-A539-43F53AD7C159}" destId="{33BFA679-7679-2940-A2E4-FCDA15F79EB6}" srcOrd="1" destOrd="0" presId="urn:microsoft.com/office/officeart/2005/8/layout/chart3"/>
    <dgm:cxn modelId="{B466786E-3226-F742-B770-F5D9A97DCC04}" type="presParOf" srcId="{9FA80AA8-4315-774C-A539-43F53AD7C159}" destId="{B21B0E54-2D63-3848-8DB3-67CBC6A7E98D}" srcOrd="2" destOrd="0" presId="urn:microsoft.com/office/officeart/2005/8/layout/chart3"/>
    <dgm:cxn modelId="{02EB01CC-1F90-E345-916B-CD9B53025223}" type="presParOf" srcId="{9FA80AA8-4315-774C-A539-43F53AD7C159}" destId="{F4FA8832-EECB-0D47-9577-980682AA7DB4}" srcOrd="3" destOrd="0" presId="urn:microsoft.com/office/officeart/2005/8/layout/chart3"/>
    <dgm:cxn modelId="{EAC9CA31-E676-464C-A598-9F678C381CD4}" type="presParOf" srcId="{9FA80AA8-4315-774C-A539-43F53AD7C159}" destId="{65BFA21E-F814-F24B-8F39-40E3A005732B}" srcOrd="4" destOrd="0" presId="urn:microsoft.com/office/officeart/2005/8/layout/chart3"/>
    <dgm:cxn modelId="{C1986A0C-86FB-D341-B2A7-828FE0B3B2FF}" type="presParOf" srcId="{9FA80AA8-4315-774C-A539-43F53AD7C159}" destId="{B9B56F5D-B91B-BF44-AFD6-7CDD90FB80C7}" srcOrd="5" destOrd="0" presId="urn:microsoft.com/office/officeart/2005/8/layout/chart3"/>
    <dgm:cxn modelId="{329D82A9-9088-0E4D-BD0F-0B7927733D1E}" type="presParOf" srcId="{9FA80AA8-4315-774C-A539-43F53AD7C159}" destId="{D946DA48-F130-A04A-8E18-E08BF3CE9CE7}" srcOrd="6" destOrd="0" presId="urn:microsoft.com/office/officeart/2005/8/layout/chart3"/>
    <dgm:cxn modelId="{E13D7CF8-49AD-F54A-8BDF-B8E9BAA708C3}" type="presParOf" srcId="{9FA80AA8-4315-774C-A539-43F53AD7C159}" destId="{E5847A3A-792E-3547-8BC8-5F422C45A1B2}" srcOrd="7" destOrd="0" presId="urn:microsoft.com/office/officeart/2005/8/layout/chart3"/>
    <dgm:cxn modelId="{534CCB21-CA94-8945-9DBA-FBA9FD2F5E0E}" type="presParOf" srcId="{9FA80AA8-4315-774C-A539-43F53AD7C159}" destId="{DBCC993C-907D-6A4F-9CAF-DA724C182F09}" srcOrd="8" destOrd="0" presId="urn:microsoft.com/office/officeart/2005/8/layout/chart3"/>
    <dgm:cxn modelId="{D2BF81A9-13C8-604E-A8F4-20D10B3171C3}" type="presParOf" srcId="{9FA80AA8-4315-774C-A539-43F53AD7C159}" destId="{55B48948-6502-7D4F-8E4F-1EF653AC555F}" srcOrd="9" destOrd="0" presId="urn:microsoft.com/office/officeart/2005/8/layout/chart3"/>
    <dgm:cxn modelId="{1AAC153A-0ACB-544E-B451-D7636F9EED09}" type="presParOf" srcId="{9FA80AA8-4315-774C-A539-43F53AD7C159}" destId="{47856DED-2343-8D4A-ACC2-21C2269A9953}" srcOrd="10" destOrd="0" presId="urn:microsoft.com/office/officeart/2005/8/layout/chart3"/>
    <dgm:cxn modelId="{E926246D-2DA0-9745-9D4D-13539C2EE54C}" type="presParOf" srcId="{9FA80AA8-4315-774C-A539-43F53AD7C159}" destId="{7119ACA9-8ECF-5843-8FCA-FB2C4EB17150}" srcOrd="11" destOrd="0" presId="urn:microsoft.com/office/officeart/2005/8/layout/char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DF3C18-AC25-254D-ABE8-F06CBB72F16B}">
      <dsp:nvSpPr>
        <dsp:cNvPr id="0" name=""/>
        <dsp:cNvSpPr/>
      </dsp:nvSpPr>
      <dsp:spPr>
        <a:xfrm>
          <a:off x="1825215" y="289527"/>
          <a:ext cx="4579168" cy="4288618"/>
        </a:xfrm>
        <a:prstGeom prst="pie">
          <a:avLst>
            <a:gd name="adj1" fmla="val 16200000"/>
            <a:gd name="adj2" fmla="val 18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0000"/>
              </a:solidFill>
            </a:rPr>
            <a:t>NHÂN TỐ</a:t>
          </a:r>
        </a:p>
        <a:p>
          <a:pPr lvl="0" algn="ctr" defTabSz="711200">
            <a:lnSpc>
              <a:spcPct val="90000"/>
            </a:lnSpc>
            <a:spcBef>
              <a:spcPct val="0"/>
            </a:spcBef>
            <a:spcAft>
              <a:spcPct val="35000"/>
            </a:spcAft>
          </a:pPr>
          <a:r>
            <a:rPr lang="en-US" sz="1600" b="1" kern="1200" dirty="0" smtClean="0">
              <a:solidFill>
                <a:srgbClr val="FF0000"/>
              </a:solidFill>
            </a:rPr>
            <a:t>BỔ TRỢ</a:t>
          </a:r>
        </a:p>
        <a:p>
          <a:pPr lvl="0" algn="ctr" defTabSz="711200">
            <a:lnSpc>
              <a:spcPct val="90000"/>
            </a:lnSpc>
            <a:spcBef>
              <a:spcPct val="0"/>
            </a:spcBef>
            <a:spcAft>
              <a:spcPct val="35000"/>
            </a:spcAft>
          </a:pPr>
          <a:r>
            <a:rPr lang="en-US" sz="3600" b="1" kern="1200" dirty="0" smtClean="0">
              <a:solidFill>
                <a:srgbClr val="FF0000"/>
              </a:solidFill>
              <a:latin typeface="Zapf Dingbats"/>
              <a:ea typeface="Zapf Dingbats"/>
              <a:cs typeface="Zapf Dingbats"/>
            </a:rPr>
            <a:t>✔</a:t>
          </a:r>
          <a:endParaRPr lang="en-US" sz="3600" b="1" kern="1200" dirty="0">
            <a:solidFill>
              <a:srgbClr val="FF0000"/>
            </a:solidFill>
          </a:endParaRPr>
        </a:p>
      </dsp:txBody>
      <dsp:txXfrm>
        <a:off x="4314866" y="1080879"/>
        <a:ext cx="1553646" cy="1429539"/>
      </dsp:txXfrm>
    </dsp:sp>
    <dsp:sp modelId="{720AAE6D-F8DB-944A-BA7B-76AC8480FB67}">
      <dsp:nvSpPr>
        <dsp:cNvPr id="0" name=""/>
        <dsp:cNvSpPr/>
      </dsp:nvSpPr>
      <dsp:spPr>
        <a:xfrm>
          <a:off x="1895441" y="557208"/>
          <a:ext cx="4121848" cy="4121848"/>
        </a:xfrm>
        <a:prstGeom prst="pie">
          <a:avLst>
            <a:gd name="adj1" fmla="val 1800000"/>
            <a:gd name="adj2" fmla="val 90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NHÂN TỐ </a:t>
          </a:r>
        </a:p>
        <a:p>
          <a:pPr lvl="0" algn="ctr" defTabSz="711200">
            <a:lnSpc>
              <a:spcPct val="90000"/>
            </a:lnSpc>
            <a:spcBef>
              <a:spcPct val="0"/>
            </a:spcBef>
            <a:spcAft>
              <a:spcPct val="35000"/>
            </a:spcAft>
          </a:pPr>
          <a:r>
            <a:rPr lang="en-US" sz="1600" b="1" kern="1200" dirty="0" smtClean="0">
              <a:solidFill>
                <a:schemeClr val="tx1"/>
              </a:solidFill>
            </a:rPr>
            <a:t>KÍCH HOẠT</a:t>
          </a:r>
          <a:endParaRPr lang="en-US" sz="2800" b="1" kern="1200" dirty="0">
            <a:solidFill>
              <a:schemeClr val="tx1"/>
            </a:solidFill>
          </a:endParaRPr>
        </a:p>
      </dsp:txBody>
      <dsp:txXfrm>
        <a:off x="3024042" y="3157898"/>
        <a:ext cx="1864645" cy="1275810"/>
      </dsp:txXfrm>
    </dsp:sp>
    <dsp:sp modelId="{E96B55A0-2201-C842-A4BB-B5F220683C5C}">
      <dsp:nvSpPr>
        <dsp:cNvPr id="0" name=""/>
        <dsp:cNvSpPr/>
      </dsp:nvSpPr>
      <dsp:spPr>
        <a:xfrm>
          <a:off x="1841404" y="495586"/>
          <a:ext cx="4121848" cy="4121848"/>
        </a:xfrm>
        <a:prstGeom prst="pie">
          <a:avLst>
            <a:gd name="adj1" fmla="val 90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NHÂN TỐ</a:t>
          </a:r>
        </a:p>
        <a:p>
          <a:pPr lvl="0" algn="ctr" defTabSz="711200">
            <a:lnSpc>
              <a:spcPct val="90000"/>
            </a:lnSpc>
            <a:spcBef>
              <a:spcPct val="0"/>
            </a:spcBef>
            <a:spcAft>
              <a:spcPct val="35000"/>
            </a:spcAft>
          </a:pPr>
          <a:r>
            <a:rPr lang="en-US" sz="1600" b="1" kern="1200" dirty="0" smtClean="0">
              <a:solidFill>
                <a:schemeClr val="tx1"/>
              </a:solidFill>
            </a:rPr>
            <a:t>TRUNG TÂM</a:t>
          </a:r>
          <a:endParaRPr lang="en-US" sz="2800" b="1" kern="1200" dirty="0" smtClean="0">
            <a:solidFill>
              <a:schemeClr val="tx1"/>
            </a:solidFill>
          </a:endParaRPr>
        </a:p>
      </dsp:txBody>
      <dsp:txXfrm>
        <a:off x="2283030" y="1305235"/>
        <a:ext cx="1398484" cy="13739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4820"/>
          </a:xfrm>
          <a:prstGeom prst="rect">
            <a:avLst/>
          </a:prstGeom>
        </p:spPr>
        <p:txBody>
          <a:bodyPr vert="horz" lIns="92830" tIns="46415" rIns="92830" bIns="46415" rtlCol="0"/>
          <a:lstStyle>
            <a:lvl1pPr algn="r">
              <a:defRPr sz="1200"/>
            </a:lvl1pPr>
          </a:lstStyle>
          <a:p>
            <a:fld id="{4851E547-E8D4-4F49-A1BC-66D0E7B4EC67}" type="datetimeFigureOut">
              <a:rPr lang="en-US" smtClean="0"/>
              <a:pPr/>
              <a:t>6/27/2012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830" tIns="46415" rIns="92830" bIns="46415" rtlCol="0" anchor="b"/>
          <a:lstStyle>
            <a:lvl1pPr algn="r">
              <a:defRPr sz="1200"/>
            </a:lvl1pPr>
          </a:lstStyle>
          <a:p>
            <a:fld id="{3AA5F562-24C5-436F-9251-44619E5FDC4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3C6FC1CC-967F-44A5-B9A2-3DB8437F456A}" type="datetimeFigureOut">
              <a:rPr lang="en-US"/>
              <a:pPr>
                <a:defRPr/>
              </a:pPr>
              <a:t>6/27/2012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685801" y="4415790"/>
            <a:ext cx="5486400" cy="4183380"/>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CED23D58-D6CF-40C5-BCED-EBCD1C9F0AD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p:spPr>
        <p:txBody>
          <a:bodyPr/>
          <a:lstStyle/>
          <a:p>
            <a:endParaRPr lang="en-US"/>
          </a:p>
        </p:txBody>
      </p:sp>
      <p:sp>
        <p:nvSpPr>
          <p:cNvPr id="21508" name="Slide Number Placeholder 3"/>
          <p:cNvSpPr>
            <a:spLocks noGrp="1"/>
          </p:cNvSpPr>
          <p:nvPr>
            <p:ph type="sldNum" sz="quarter" idx="5"/>
          </p:nvPr>
        </p:nvSpPr>
        <p:spPr>
          <a:noFill/>
        </p:spPr>
        <p:txBody>
          <a:bodyPr/>
          <a:lstStyle/>
          <a:p>
            <a:fld id="{D819BBA8-8B4C-F04C-9D88-2403E9F9831D}" type="slidenum">
              <a:rPr lang="en-US" smtClean="0"/>
              <a:pPr/>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CD3DA8-4830-7549-9632-D1DF44865470}"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p:spPr>
        <p:txBody>
          <a:bodyPr/>
          <a:lstStyle/>
          <a:p>
            <a:endParaRPr lang="en-US"/>
          </a:p>
        </p:txBody>
      </p:sp>
      <p:sp>
        <p:nvSpPr>
          <p:cNvPr id="49156" name="Slide Number Placeholder 3"/>
          <p:cNvSpPr>
            <a:spLocks noGrp="1"/>
          </p:cNvSpPr>
          <p:nvPr>
            <p:ph type="sldNum" sz="quarter" idx="5"/>
          </p:nvPr>
        </p:nvSpPr>
        <p:spPr>
          <a:noFill/>
        </p:spPr>
        <p:txBody>
          <a:bodyPr/>
          <a:lstStyle/>
          <a:p>
            <a:fld id="{049F89BC-5255-0341-940D-2360F45EBE78}" type="slidenum">
              <a:rPr lang="en-US" smtClean="0"/>
              <a:pPr/>
              <a:t>10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28675" name="Notes Placeholder 2"/>
          <p:cNvSpPr>
            <a:spLocks noGrp="1"/>
          </p:cNvSpPr>
          <p:nvPr>
            <p:ph type="body" idx="1"/>
          </p:nvPr>
        </p:nvSpPr>
        <p:spPr>
          <a:noFill/>
          <a:ln/>
        </p:spPr>
        <p:txBody>
          <a:bodyPr/>
          <a:lstStyle/>
          <a:p>
            <a:endParaRPr lang="en-US"/>
          </a:p>
        </p:txBody>
      </p:sp>
      <p:sp>
        <p:nvSpPr>
          <p:cNvPr id="28676" name="Slide Number Placeholder 3"/>
          <p:cNvSpPr>
            <a:spLocks noGrp="1"/>
          </p:cNvSpPr>
          <p:nvPr>
            <p:ph type="sldNum" sz="quarter" idx="5"/>
          </p:nvPr>
        </p:nvSpPr>
        <p:spPr>
          <a:noFill/>
        </p:spPr>
        <p:txBody>
          <a:bodyPr/>
          <a:lstStyle/>
          <a:p>
            <a:fld id="{F3E4AC7A-0D30-8A4D-8EB5-FC5AD00BC69F}" type="slidenum">
              <a:rPr lang="en-US" smtClean="0"/>
              <a:pPr/>
              <a:t>18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050" name="Picture 2" descr="C:\Documents and Settings\z3349205\Desktop\FASS School banner.jpg"/>
          <p:cNvPicPr>
            <a:picLocks noChangeAspect="1" noChangeArrowheads="1"/>
          </p:cNvPicPr>
          <p:nvPr userDrawn="1"/>
        </p:nvPicPr>
        <p:blipFill>
          <a:blip r:embed="rId2" cstate="print"/>
          <a:srcRect/>
          <a:stretch>
            <a:fillRect/>
          </a:stretch>
        </p:blipFill>
        <p:spPr bwMode="auto">
          <a:xfrm>
            <a:off x="0" y="1484784"/>
            <a:ext cx="9148282" cy="2155683"/>
          </a:xfrm>
          <a:prstGeom prst="rect">
            <a:avLst/>
          </a:prstGeom>
          <a:noFill/>
        </p:spPr>
      </p:pic>
      <p:sp>
        <p:nvSpPr>
          <p:cNvPr id="5" name="Text Placeholder 4"/>
          <p:cNvSpPr>
            <a:spLocks noGrp="1"/>
          </p:cNvSpPr>
          <p:nvPr>
            <p:ph type="body" sz="quarter" idx="10"/>
          </p:nvPr>
        </p:nvSpPr>
        <p:spPr>
          <a:xfrm>
            <a:off x="2592000" y="1772469"/>
            <a:ext cx="5688012" cy="576411"/>
          </a:xfrm>
          <a:prstGeom prst="rect">
            <a:avLst/>
          </a:prstGeom>
        </p:spPr>
        <p:txBody>
          <a:bodyPr/>
          <a:lstStyle>
            <a:lvl1pPr>
              <a:buNone/>
              <a:defRPr baseline="0"/>
            </a:lvl1pPr>
          </a:lstStyle>
          <a:p>
            <a:pPr lvl="0"/>
            <a:r>
              <a:rPr lang="en-US" smtClean="0"/>
              <a:t>Click to edit Master text styles</a:t>
            </a:r>
          </a:p>
        </p:txBody>
      </p:sp>
      <p:sp>
        <p:nvSpPr>
          <p:cNvPr id="7" name="Text Placeholder 6"/>
          <p:cNvSpPr>
            <a:spLocks noGrp="1"/>
          </p:cNvSpPr>
          <p:nvPr>
            <p:ph type="body" sz="quarter" idx="11"/>
          </p:nvPr>
        </p:nvSpPr>
        <p:spPr>
          <a:xfrm>
            <a:off x="2592000" y="2322000"/>
            <a:ext cx="5689600" cy="431800"/>
          </a:xfrm>
          <a:prstGeom prst="rect">
            <a:avLst/>
          </a:prstGeo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BB501F3-82D4-1444-A39C-473B5A7D4871}" type="datetimeFigureOut">
              <a:rPr lang="en-US" smtClean="0"/>
              <a:pPr/>
              <a:t>6/27/2012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E087DAE-A8A4-3B48-85C4-B12251A7AC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457200" y="1484784"/>
            <a:ext cx="8229600" cy="4320480"/>
          </a:xfrm>
          <a:prstGeom prst="rect">
            <a:avLst/>
          </a:prstGeom>
        </p:spPr>
        <p:txBody>
          <a:bodyPr/>
          <a:lstStyle>
            <a:lvl1pPr>
              <a:buNone/>
              <a:defRPr sz="1400" baseline="0">
                <a:latin typeface="Microsoft Sans Serif" pitchFamily="34" charset="0"/>
                <a:cs typeface="Microsoft Sans Serif" pitchFamily="34" charset="0"/>
              </a:defRPr>
            </a:lvl1pPr>
          </a:lstStyle>
          <a:p>
            <a:pPr lvl="0"/>
            <a:r>
              <a:rPr lang="en-US" smtClean="0"/>
              <a:t>Click to edit Master text styles</a:t>
            </a:r>
          </a:p>
        </p:txBody>
      </p:sp>
      <p:pic>
        <p:nvPicPr>
          <p:cNvPr id="5" name="Picture 2" descr="C:\Documents and Settings\z3349205\Desktop\FASS School Faculty footer.jpg"/>
          <p:cNvPicPr>
            <a:picLocks noChangeAspect="1" noChangeArrowheads="1"/>
          </p:cNvPicPr>
          <p:nvPr userDrawn="1"/>
        </p:nvPicPr>
        <p:blipFill>
          <a:blip r:embed="rId2" cstate="print"/>
          <a:srcRect/>
          <a:stretch>
            <a:fillRect/>
          </a:stretch>
        </p:blipFill>
        <p:spPr bwMode="auto">
          <a:xfrm>
            <a:off x="0" y="5933418"/>
            <a:ext cx="9144000" cy="924582"/>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2" descr="C:\Documents and Settings\z3349205\Desktop\FASS School banner.jpg"/>
          <p:cNvPicPr>
            <a:picLocks noChangeAspect="1" noChangeArrowheads="1"/>
          </p:cNvPicPr>
          <p:nvPr userDrawn="1"/>
        </p:nvPicPr>
        <p:blipFill>
          <a:blip r:embed="rId2" cstate="print"/>
          <a:srcRect/>
          <a:stretch>
            <a:fillRect/>
          </a:stretch>
        </p:blipFill>
        <p:spPr bwMode="auto">
          <a:xfrm>
            <a:off x="0" y="3068960"/>
            <a:ext cx="9148282" cy="2155683"/>
          </a:xfrm>
          <a:prstGeom prst="rect">
            <a:avLst/>
          </a:prstGeom>
          <a:noFill/>
        </p:spPr>
      </p:pic>
      <p:sp>
        <p:nvSpPr>
          <p:cNvPr id="12" name="Text Placeholder 4"/>
          <p:cNvSpPr>
            <a:spLocks noGrp="1"/>
          </p:cNvSpPr>
          <p:nvPr>
            <p:ph type="body" sz="quarter" idx="14"/>
          </p:nvPr>
        </p:nvSpPr>
        <p:spPr>
          <a:xfrm>
            <a:off x="2592000" y="3356645"/>
            <a:ext cx="5688012" cy="576411"/>
          </a:xfrm>
          <a:prstGeom prst="rect">
            <a:avLst/>
          </a:prstGeom>
        </p:spPr>
        <p:txBody>
          <a:bodyPr/>
          <a:lstStyle>
            <a:lvl1pPr>
              <a:buNone/>
              <a:defRPr baseline="0"/>
            </a:lvl1pPr>
          </a:lstStyle>
          <a:p>
            <a:pPr lvl="0"/>
            <a:r>
              <a:rPr lang="en-US" smtClean="0"/>
              <a:t>Click to edit Master text styles</a:t>
            </a:r>
          </a:p>
        </p:txBody>
      </p:sp>
      <p:sp>
        <p:nvSpPr>
          <p:cNvPr id="13" name="Text Placeholder 6"/>
          <p:cNvSpPr>
            <a:spLocks noGrp="1"/>
          </p:cNvSpPr>
          <p:nvPr>
            <p:ph type="body" sz="quarter" idx="15"/>
          </p:nvPr>
        </p:nvSpPr>
        <p:spPr>
          <a:xfrm>
            <a:off x="2592000" y="3906176"/>
            <a:ext cx="5689600" cy="431800"/>
          </a:xfrm>
          <a:prstGeom prst="rect">
            <a:avLst/>
          </a:prstGeo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95325"/>
            <a:ext cx="4038600" cy="4309939"/>
          </a:xfrm>
          <a:prstGeom prst="rect">
            <a:avLst/>
          </a:prstGeom>
        </p:spPr>
        <p:txBody>
          <a:bodyPr/>
          <a:lstStyle>
            <a:lvl1pPr>
              <a:defRPr sz="2000">
                <a:latin typeface="Microsoft Sans Serif" pitchFamily="34" charset="0"/>
                <a:cs typeface="Microsoft Sans Serif" pitchFamily="34" charset="0"/>
              </a:defRPr>
            </a:lvl1pPr>
            <a:lvl2pPr>
              <a:defRPr sz="1800">
                <a:latin typeface="Microsoft Sans Serif" pitchFamily="34" charset="0"/>
                <a:cs typeface="Microsoft Sans Serif" pitchFamily="34" charset="0"/>
              </a:defRPr>
            </a:lvl2pPr>
            <a:lvl3pPr>
              <a:defRPr sz="1600">
                <a:latin typeface="Microsoft Sans Serif" pitchFamily="34" charset="0"/>
                <a:cs typeface="Microsoft Sans Serif" pitchFamily="34" charset="0"/>
              </a:defRPr>
            </a:lvl3pPr>
            <a:lvl4pPr>
              <a:defRPr sz="1400">
                <a:latin typeface="Microsoft Sans Serif" pitchFamily="34" charset="0"/>
                <a:cs typeface="Microsoft Sans Serif" pitchFamily="34" charset="0"/>
              </a:defRPr>
            </a:lvl4pPr>
            <a:lvl5pPr>
              <a:defRPr sz="1400">
                <a:latin typeface="Microsoft Sans Serif" pitchFamily="34" charset="0"/>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484784"/>
            <a:ext cx="4038600" cy="4320480"/>
          </a:xfrm>
          <a:prstGeom prst="rect">
            <a:avLst/>
          </a:prstGeom>
        </p:spPr>
        <p:txBody>
          <a:bodyPr/>
          <a:lstStyle>
            <a:lvl1pPr>
              <a:defRPr sz="2000">
                <a:latin typeface="Microsoft Sans Serif" pitchFamily="34" charset="0"/>
                <a:cs typeface="Microsoft Sans Serif" pitchFamily="34" charset="0"/>
              </a:defRPr>
            </a:lvl1pPr>
            <a:lvl2pPr>
              <a:defRPr sz="1800">
                <a:latin typeface="Microsoft Sans Serif" pitchFamily="34" charset="0"/>
                <a:cs typeface="Microsoft Sans Serif" pitchFamily="34" charset="0"/>
              </a:defRPr>
            </a:lvl2pPr>
            <a:lvl3pPr>
              <a:defRPr sz="1600">
                <a:latin typeface="Microsoft Sans Serif" pitchFamily="34" charset="0"/>
                <a:cs typeface="Microsoft Sans Serif" pitchFamily="34" charset="0"/>
              </a:defRPr>
            </a:lvl3pPr>
            <a:lvl4pPr>
              <a:defRPr sz="1400">
                <a:latin typeface="Microsoft Sans Serif" pitchFamily="34" charset="0"/>
                <a:cs typeface="Microsoft Sans Serif" pitchFamily="34" charset="0"/>
              </a:defRPr>
            </a:lvl4pPr>
            <a:lvl5pPr>
              <a:defRPr sz="1400">
                <a:latin typeface="Microsoft Sans Serif" pitchFamily="34" charset="0"/>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smtClean="0"/>
              <a:t>Click to edit Master title style</a:t>
            </a:r>
            <a:endParaRPr lang="en-AU" dirty="0"/>
          </a:p>
        </p:txBody>
      </p:sp>
      <p:pic>
        <p:nvPicPr>
          <p:cNvPr id="7" name="Picture 2" descr="C:\Documents and Settings\z3349205\Desktop\FASS School Faculty footer.jpg"/>
          <p:cNvPicPr>
            <a:picLocks noChangeAspect="1" noChangeArrowheads="1"/>
          </p:cNvPicPr>
          <p:nvPr userDrawn="1"/>
        </p:nvPicPr>
        <p:blipFill>
          <a:blip r:embed="rId2" cstate="print"/>
          <a:srcRect/>
          <a:stretch>
            <a:fillRect/>
          </a:stretch>
        </p:blipFill>
        <p:spPr bwMode="auto">
          <a:xfrm>
            <a:off x="0" y="5933418"/>
            <a:ext cx="9144000" cy="9245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200" y="1535113"/>
            <a:ext cx="4040188" cy="639762"/>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sp>
        <p:nvSpPr>
          <p:cNvPr id="5" name="Content Placeholder 3"/>
          <p:cNvSpPr>
            <a:spLocks noGrp="1"/>
          </p:cNvSpPr>
          <p:nvPr>
            <p:ph sz="half" idx="2"/>
          </p:nvPr>
        </p:nvSpPr>
        <p:spPr>
          <a:xfrm>
            <a:off x="457200" y="2174875"/>
            <a:ext cx="4040188" cy="3630389"/>
          </a:xfrm>
          <a:prstGeom prst="rect">
            <a:avLst/>
          </a:prstGeom>
        </p:spPr>
        <p:txBody>
          <a:bodyPr/>
          <a:lstStyle>
            <a:lvl1pPr>
              <a:defRPr sz="1400">
                <a:latin typeface="Microsoft Sans Serif" pitchFamily="34" charset="0"/>
                <a:cs typeface="Microsoft Sans Serif" pitchFamily="34" charset="0"/>
              </a:defRPr>
            </a:lvl1pPr>
          </a:lstStyle>
          <a:p>
            <a:pPr lvl="0"/>
            <a:r>
              <a:rPr lang="en-US" smtClean="0"/>
              <a:t>Click to edit Master text styles</a:t>
            </a:r>
          </a:p>
        </p:txBody>
      </p:sp>
      <p:sp>
        <p:nvSpPr>
          <p:cNvPr id="6" name="Text Placeholder 4"/>
          <p:cNvSpPr>
            <a:spLocks noGrp="1"/>
          </p:cNvSpPr>
          <p:nvPr>
            <p:ph type="body" sz="quarter" idx="3"/>
          </p:nvPr>
        </p:nvSpPr>
        <p:spPr>
          <a:xfrm>
            <a:off x="4645025" y="1535113"/>
            <a:ext cx="4041775" cy="639762"/>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sp>
        <p:nvSpPr>
          <p:cNvPr id="7" name="Content Placeholder 5"/>
          <p:cNvSpPr>
            <a:spLocks noGrp="1"/>
          </p:cNvSpPr>
          <p:nvPr>
            <p:ph sz="quarter" idx="4"/>
          </p:nvPr>
        </p:nvSpPr>
        <p:spPr>
          <a:xfrm>
            <a:off x="4645025" y="2174875"/>
            <a:ext cx="4041775" cy="3630389"/>
          </a:xfrm>
          <a:prstGeom prst="rect">
            <a:avLst/>
          </a:prstGeom>
        </p:spPr>
        <p:txBody>
          <a:bodyPr/>
          <a:lstStyle>
            <a:lvl1pPr>
              <a:defRPr sz="1400">
                <a:latin typeface="Microsoft Sans Serif" pitchFamily="34" charset="0"/>
                <a:cs typeface="Microsoft Sans Serif" pitchFamily="34" charset="0"/>
              </a:defRPr>
            </a:lvl1pPr>
          </a:lstStyle>
          <a:p>
            <a:pPr lvl="0"/>
            <a:r>
              <a:rPr lang="en-US" smtClean="0"/>
              <a:t>Click to edit Master text styles</a:t>
            </a:r>
          </a:p>
        </p:txBody>
      </p:sp>
      <p:sp>
        <p:nvSpPr>
          <p:cNvPr id="8"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smtClean="0"/>
              <a:t>Click to edit Master title style</a:t>
            </a:r>
            <a:endParaRPr lang="en-AU" dirty="0"/>
          </a:p>
        </p:txBody>
      </p:sp>
      <p:pic>
        <p:nvPicPr>
          <p:cNvPr id="9" name="Picture 2" descr="C:\Documents and Settings\z3349205\Desktop\FASS School Faculty footer.jpg"/>
          <p:cNvPicPr>
            <a:picLocks noChangeAspect="1" noChangeArrowheads="1"/>
          </p:cNvPicPr>
          <p:nvPr userDrawn="1"/>
        </p:nvPicPr>
        <p:blipFill>
          <a:blip r:embed="rId2" cstate="print"/>
          <a:srcRect/>
          <a:stretch>
            <a:fillRect/>
          </a:stretch>
        </p:blipFill>
        <p:spPr bwMode="auto">
          <a:xfrm>
            <a:off x="0" y="5933418"/>
            <a:ext cx="9144000" cy="924582"/>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57200" y="475200"/>
            <a:ext cx="8229600" cy="793560"/>
          </a:xfrm>
          <a:prstGeom prst="rect">
            <a:avLst/>
          </a:prstGeom>
        </p:spPr>
        <p:txBody>
          <a:bodyPr/>
          <a:lstStyle>
            <a:lvl1pPr algn="l">
              <a:defRPr sz="3000">
                <a:latin typeface="Sommet" pitchFamily="50" charset="0"/>
              </a:defRPr>
            </a:lvl1pPr>
          </a:lstStyle>
          <a:p>
            <a:r>
              <a:rPr lang="en-US" smtClean="0"/>
              <a:t>Click to edit Master title style</a:t>
            </a:r>
            <a:endParaRPr lang="en-US" dirty="0"/>
          </a:p>
        </p:txBody>
      </p:sp>
      <p:pic>
        <p:nvPicPr>
          <p:cNvPr id="5" name="Picture 2" descr="C:\Documents and Settings\z3349205\Desktop\FASS School Faculty footer.jpg"/>
          <p:cNvPicPr>
            <a:picLocks noChangeAspect="1" noChangeArrowheads="1"/>
          </p:cNvPicPr>
          <p:nvPr userDrawn="1"/>
        </p:nvPicPr>
        <p:blipFill>
          <a:blip r:embed="rId2" cstate="print"/>
          <a:srcRect/>
          <a:stretch>
            <a:fillRect/>
          </a:stretch>
        </p:blipFill>
        <p:spPr bwMode="auto">
          <a:xfrm>
            <a:off x="0" y="5933418"/>
            <a:ext cx="9144000" cy="924582"/>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2" descr="C:\Documents and Settings\z3349205\Desktop\FASS School Faculty footer.jpg"/>
          <p:cNvPicPr>
            <a:picLocks noChangeAspect="1" noChangeArrowheads="1"/>
          </p:cNvPicPr>
          <p:nvPr userDrawn="1"/>
        </p:nvPicPr>
        <p:blipFill>
          <a:blip r:embed="rId2" cstate="print"/>
          <a:srcRect/>
          <a:stretch>
            <a:fillRect/>
          </a:stretch>
        </p:blipFill>
        <p:spPr bwMode="auto">
          <a:xfrm>
            <a:off x="0" y="5933418"/>
            <a:ext cx="9144000" cy="924582"/>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0">
                <a:latin typeface="Sommet" pitchFamily="50"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3575050" y="273051"/>
            <a:ext cx="5111750" cy="5532214"/>
          </a:xfrm>
          <a:prstGeom prst="rect">
            <a:avLst/>
          </a:prstGeom>
        </p:spPr>
        <p:txBody>
          <a:bodyPr/>
          <a:lstStyle>
            <a:lvl1pPr>
              <a:defRPr sz="3000">
                <a:latin typeface="Microsoft Sans Serif" pitchFamily="34" charset="0"/>
                <a:cs typeface="Microsoft Sans Serif" pitchFamily="34" charset="0"/>
              </a:defRPr>
            </a:lvl1pPr>
            <a:lvl2pPr>
              <a:defRPr sz="2000">
                <a:latin typeface="Microsoft Sans Serif" pitchFamily="34" charset="0"/>
                <a:cs typeface="Microsoft Sans Serif" pitchFamily="34" charset="0"/>
              </a:defRPr>
            </a:lvl2pPr>
            <a:lvl3pPr>
              <a:defRPr sz="1800">
                <a:latin typeface="Microsoft Sans Serif" pitchFamily="34" charset="0"/>
                <a:cs typeface="Microsoft Sans Serif" pitchFamily="34" charset="0"/>
              </a:defRPr>
            </a:lvl3pPr>
            <a:lvl4pPr>
              <a:defRPr sz="1600">
                <a:latin typeface="Microsoft Sans Serif" pitchFamily="34" charset="0"/>
                <a:cs typeface="Microsoft Sans Serif" pitchFamily="34" charset="0"/>
              </a:defRPr>
            </a:lvl4pPr>
            <a:lvl5pPr>
              <a:defRPr sz="1600">
                <a:latin typeface="Microsoft Sans Serif" pitchFamily="34" charset="0"/>
                <a:cs typeface="Microsoft Sans Serif"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1"/>
            <a:ext cx="3008313" cy="4370164"/>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7" name="Picture 2" descr="C:\Documents and Settings\z3349205\Desktop\FASS School Faculty footer.jpg"/>
          <p:cNvPicPr>
            <a:picLocks noChangeAspect="1" noChangeArrowheads="1"/>
          </p:cNvPicPr>
          <p:nvPr userDrawn="1"/>
        </p:nvPicPr>
        <p:blipFill>
          <a:blip r:embed="rId2" cstate="print"/>
          <a:srcRect/>
          <a:stretch>
            <a:fillRect/>
          </a:stretch>
        </p:blipFill>
        <p:spPr bwMode="auto">
          <a:xfrm>
            <a:off x="0" y="5933418"/>
            <a:ext cx="9144000" cy="924582"/>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0">
                <a:latin typeface="Sommet" pitchFamily="50" charset="0"/>
              </a:defRPr>
            </a:lvl1pPr>
          </a:lstStyle>
          <a:p>
            <a:r>
              <a:rPr lang="en-US" smtClean="0"/>
              <a:t>Click to edit Master title style</a:t>
            </a:r>
            <a:endParaRPr lang="en-AU"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000">
                <a:latin typeface="Microsoft Sans Serif" pitchFamily="34" charset="0"/>
                <a:cs typeface="Microsoft Sans Serif"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dirty="0"/>
          </a:p>
        </p:txBody>
      </p:sp>
      <p:sp>
        <p:nvSpPr>
          <p:cNvPr id="4" name="Text Placeholder 3"/>
          <p:cNvSpPr>
            <a:spLocks noGrp="1"/>
          </p:cNvSpPr>
          <p:nvPr>
            <p:ph type="body" sz="half" idx="2"/>
          </p:nvPr>
        </p:nvSpPr>
        <p:spPr>
          <a:xfrm>
            <a:off x="1792288" y="5367338"/>
            <a:ext cx="5486400" cy="437926"/>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7" name="Picture 2" descr="C:\Documents and Settings\z3349205\Desktop\FASS School Faculty footer.jpg"/>
          <p:cNvPicPr>
            <a:picLocks noChangeAspect="1" noChangeArrowheads="1"/>
          </p:cNvPicPr>
          <p:nvPr userDrawn="1"/>
        </p:nvPicPr>
        <p:blipFill>
          <a:blip r:embed="rId2" cstate="print"/>
          <a:srcRect/>
          <a:stretch>
            <a:fillRect/>
          </a:stretch>
        </p:blipFill>
        <p:spPr bwMode="auto">
          <a:xfrm>
            <a:off x="0" y="5933418"/>
            <a:ext cx="9144000" cy="924582"/>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Sommet" pitchFamily="50" charset="0"/>
        </a:defRPr>
      </a:lvl2pPr>
      <a:lvl3pPr algn="ctr" rtl="0" eaLnBrk="1" fontAlgn="base" hangingPunct="1">
        <a:spcBef>
          <a:spcPct val="0"/>
        </a:spcBef>
        <a:spcAft>
          <a:spcPct val="0"/>
        </a:spcAft>
        <a:defRPr sz="4400">
          <a:solidFill>
            <a:schemeClr val="tx1"/>
          </a:solidFill>
          <a:latin typeface="Sommet" pitchFamily="50" charset="0"/>
        </a:defRPr>
      </a:lvl3pPr>
      <a:lvl4pPr algn="ctr" rtl="0" eaLnBrk="1" fontAlgn="base" hangingPunct="1">
        <a:spcBef>
          <a:spcPct val="0"/>
        </a:spcBef>
        <a:spcAft>
          <a:spcPct val="0"/>
        </a:spcAft>
        <a:defRPr sz="4400">
          <a:solidFill>
            <a:schemeClr val="tx1"/>
          </a:solidFill>
          <a:latin typeface="Sommet" pitchFamily="50" charset="0"/>
        </a:defRPr>
      </a:lvl4pPr>
      <a:lvl5pPr algn="ctr" rtl="0" eaLnBrk="1" fontAlgn="base" hangingPunct="1">
        <a:spcBef>
          <a:spcPct val="0"/>
        </a:spcBef>
        <a:spcAft>
          <a:spcPct val="0"/>
        </a:spcAft>
        <a:defRPr sz="4400">
          <a:solidFill>
            <a:schemeClr val="tx1"/>
          </a:solidFill>
          <a:latin typeface="Sommet" pitchFamily="50" charset="0"/>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005064"/>
            <a:ext cx="8839200" cy="2852936"/>
          </a:xfrm>
        </p:spPr>
        <p:txBody>
          <a:bodyPr/>
          <a:lstStyle/>
          <a:p>
            <a:pPr algn="ctr"/>
            <a:r>
              <a:rPr lang="vi-VN" sz="2400" b="1" dirty="0" smtClean="0">
                <a:latin typeface="+mj-lt"/>
              </a:rPr>
              <a:t>CẢI CÁCH TRONG QUẢN TRỊ TRƯỜNG ĐẠI HỌC CÔNG LẬP NHẰM NÂNG CAO CHẤT LƯỢNG ĐÀO TẠO: NHỮNG ĐIỀU VIỆT NAM CÓ THỂ HỌC HỎI TỪ THỰC TIỄN TRÊN THẾ GIỚI</a:t>
            </a:r>
            <a:endParaRPr lang="en-US" sz="1800" dirty="0" smtClean="0">
              <a:latin typeface="+mj-lt"/>
            </a:endParaRPr>
          </a:p>
          <a:p>
            <a:pPr algn="ctr"/>
            <a:r>
              <a:rPr lang="en-US" sz="1800" i="1" dirty="0" err="1" smtClean="0">
                <a:latin typeface="+mj-lt"/>
              </a:rPr>
              <a:t>Nghiên</a:t>
            </a:r>
            <a:r>
              <a:rPr lang="en-US" sz="1800" i="1" dirty="0" smtClean="0">
                <a:latin typeface="+mj-lt"/>
              </a:rPr>
              <a:t> </a:t>
            </a:r>
            <a:r>
              <a:rPr lang="en-US" sz="1800" i="1" dirty="0" err="1" smtClean="0">
                <a:latin typeface="+mj-lt"/>
              </a:rPr>
              <a:t>cứu</a:t>
            </a:r>
            <a:r>
              <a:rPr lang="en-US" sz="1800" i="1" dirty="0" smtClean="0">
                <a:latin typeface="+mj-lt"/>
              </a:rPr>
              <a:t> </a:t>
            </a:r>
            <a:r>
              <a:rPr lang="en-US" sz="1800" i="1" dirty="0" err="1" smtClean="0">
                <a:latin typeface="+mj-lt"/>
              </a:rPr>
              <a:t>sinh</a:t>
            </a:r>
            <a:r>
              <a:rPr lang="en-US" sz="1800" i="1" dirty="0" smtClean="0">
                <a:latin typeface="+mj-lt"/>
              </a:rPr>
              <a:t> </a:t>
            </a:r>
            <a:r>
              <a:rPr lang="en-US" sz="1800" i="1" dirty="0" err="1" smtClean="0">
                <a:latin typeface="+mj-lt"/>
              </a:rPr>
              <a:t>tiến</a:t>
            </a:r>
            <a:r>
              <a:rPr lang="en-US" sz="1800" i="1" dirty="0" smtClean="0">
                <a:latin typeface="+mj-lt"/>
              </a:rPr>
              <a:t> </a:t>
            </a:r>
            <a:r>
              <a:rPr lang="en-US" sz="1800" i="1" dirty="0" err="1" smtClean="0">
                <a:latin typeface="+mj-lt"/>
              </a:rPr>
              <a:t>sĩ</a:t>
            </a:r>
            <a:r>
              <a:rPr lang="en-US" sz="1800" i="1" dirty="0" smtClean="0">
                <a:latin typeface="+mj-lt"/>
              </a:rPr>
              <a:t>: </a:t>
            </a:r>
            <a:r>
              <a:rPr lang="en-US" sz="1800" i="1" dirty="0" err="1" smtClean="0">
                <a:latin typeface="+mj-lt"/>
              </a:rPr>
              <a:t>Ngô</a:t>
            </a:r>
            <a:r>
              <a:rPr lang="en-US" sz="1800" i="1" dirty="0" smtClean="0">
                <a:latin typeface="+mj-lt"/>
              </a:rPr>
              <a:t> </a:t>
            </a:r>
            <a:r>
              <a:rPr lang="en-US" sz="1800" i="1" dirty="0" err="1" smtClean="0">
                <a:latin typeface="+mj-lt"/>
              </a:rPr>
              <a:t>Tuyết</a:t>
            </a:r>
            <a:r>
              <a:rPr lang="en-US" sz="1800" i="1" dirty="0" smtClean="0">
                <a:latin typeface="+mj-lt"/>
              </a:rPr>
              <a:t> Mai</a:t>
            </a:r>
          </a:p>
          <a:p>
            <a:pPr algn="ctr"/>
            <a:r>
              <a:rPr lang="en-US" sz="1800" i="1" dirty="0" err="1" smtClean="0">
                <a:latin typeface="+mj-lt"/>
              </a:rPr>
              <a:t>Hướng</a:t>
            </a:r>
            <a:r>
              <a:rPr lang="en-US" sz="1800" i="1" dirty="0" smtClean="0">
                <a:latin typeface="+mj-lt"/>
              </a:rPr>
              <a:t> </a:t>
            </a:r>
            <a:r>
              <a:rPr lang="en-US" sz="1800" i="1" dirty="0" err="1" smtClean="0">
                <a:latin typeface="+mj-lt"/>
              </a:rPr>
              <a:t>dẫn</a:t>
            </a:r>
            <a:r>
              <a:rPr lang="en-US" sz="1800" i="1" dirty="0" smtClean="0">
                <a:latin typeface="+mj-lt"/>
              </a:rPr>
              <a:t>: GS. Colin Evers &amp; GS. Stephen Marshall</a:t>
            </a:r>
          </a:p>
          <a:p>
            <a:pPr algn="ctr"/>
            <a:r>
              <a:rPr lang="en-US" sz="1800" i="1" dirty="0" err="1" smtClean="0">
                <a:latin typeface="+mj-lt"/>
              </a:rPr>
              <a:t>Trường</a:t>
            </a:r>
            <a:r>
              <a:rPr lang="en-US" sz="1800" i="1" dirty="0" smtClean="0">
                <a:latin typeface="+mj-lt"/>
              </a:rPr>
              <a:t> </a:t>
            </a:r>
            <a:r>
              <a:rPr lang="en-US" sz="1800" i="1" dirty="0" err="1" smtClean="0">
                <a:latin typeface="+mj-lt"/>
              </a:rPr>
              <a:t>Đại</a:t>
            </a:r>
            <a:r>
              <a:rPr lang="en-US" sz="1800" i="1" dirty="0" smtClean="0">
                <a:latin typeface="+mj-lt"/>
              </a:rPr>
              <a:t> </a:t>
            </a:r>
            <a:r>
              <a:rPr lang="en-US" sz="1800" i="1" dirty="0" err="1" smtClean="0">
                <a:latin typeface="+mj-lt"/>
              </a:rPr>
              <a:t>học</a:t>
            </a:r>
            <a:r>
              <a:rPr lang="en-US" sz="1800" i="1" dirty="0" smtClean="0">
                <a:latin typeface="+mj-lt"/>
              </a:rPr>
              <a:t> New South Wales, Sydney, </a:t>
            </a:r>
            <a:r>
              <a:rPr lang="en-US" sz="1800" i="1" dirty="0" err="1" smtClean="0">
                <a:latin typeface="+mj-lt"/>
              </a:rPr>
              <a:t>Úc</a:t>
            </a:r>
            <a:endParaRPr lang="en-AU" sz="2000" i="1" dirty="0" smtClean="0">
              <a:latin typeface="+mj-lt"/>
            </a:endParaRPr>
          </a:p>
        </p:txBody>
      </p:sp>
      <p:sp>
        <p:nvSpPr>
          <p:cNvPr id="3" name="Text Placeholder 2"/>
          <p:cNvSpPr>
            <a:spLocks noGrp="1"/>
          </p:cNvSpPr>
          <p:nvPr>
            <p:ph type="body" sz="quarter" idx="11"/>
          </p:nvPr>
        </p:nvSpPr>
        <p:spPr>
          <a:xfrm>
            <a:off x="838200" y="1524000"/>
            <a:ext cx="8305800" cy="1447800"/>
          </a:xfrm>
        </p:spPr>
        <p:txBody>
          <a:bodyPr>
            <a:normAutofit lnSpcReduction="10000"/>
          </a:bodyPr>
          <a:lstStyle/>
          <a:p>
            <a:pPr algn="r"/>
            <a:r>
              <a:rPr lang="en-US" b="1" dirty="0" smtClean="0">
                <a:latin typeface="+mj-lt"/>
                <a:cs typeface="Microsoft Sans Serif" pitchFamily="34" charset="0"/>
              </a:rPr>
              <a:t>TRUNG TÂM SEAMEO - VIỆT NAM</a:t>
            </a:r>
          </a:p>
          <a:p>
            <a:pPr algn="r"/>
            <a:r>
              <a:rPr lang="en-US" b="1" dirty="0" smtClean="0">
                <a:latin typeface="+mj-lt"/>
                <a:cs typeface="Microsoft Sans Serif" pitchFamily="34" charset="0"/>
              </a:rPr>
              <a:t>HỘI THẢO QUỐC TẾ</a:t>
            </a:r>
          </a:p>
          <a:p>
            <a:pPr algn="r"/>
            <a:r>
              <a:rPr lang="en-US" b="1" dirty="0" smtClean="0">
                <a:latin typeface="+mj-lt"/>
                <a:cs typeface="Microsoft Sans Serif" pitchFamily="34" charset="0"/>
              </a:rPr>
              <a:t>28-29/06/2012</a:t>
            </a:r>
          </a:p>
          <a:p>
            <a:pPr algn="r"/>
            <a:r>
              <a:rPr lang="en-US" b="1" dirty="0" smtClean="0">
                <a:latin typeface="+mj-lt"/>
                <a:cs typeface="Microsoft Sans Serif" pitchFamily="34" charset="0"/>
              </a:rPr>
              <a:t>TP. HỒ CHÍ MINH, VIỆT NAM</a:t>
            </a:r>
            <a:endParaRPr lang="en-US" b="1" dirty="0">
              <a:latin typeface="+mj-lt"/>
              <a:cs typeface="Microsoft Sans Serif" pitchFamily="34" charset="0"/>
            </a:endParaRPr>
          </a:p>
        </p:txBody>
      </p:sp>
    </p:spTree>
  </p:cSld>
  <p:clrMapOvr>
    <a:masterClrMapping/>
  </p:clrMapOvr>
  <p:transition advTm="3389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3600" b="1" dirty="0" err="1" smtClean="0"/>
              <a:t>Cơ</a:t>
            </a:r>
            <a:r>
              <a:rPr lang="en-US" sz="3600" b="1" dirty="0" smtClean="0"/>
              <a:t> </a:t>
            </a:r>
            <a:r>
              <a:rPr lang="en-US" sz="3600" b="1" dirty="0" err="1" smtClean="0"/>
              <a:t>sở</a:t>
            </a:r>
            <a:r>
              <a:rPr lang="en-US" sz="3600" b="1" dirty="0" smtClean="0"/>
              <a:t> </a:t>
            </a:r>
            <a:r>
              <a:rPr lang="en-US" sz="3600" b="1" dirty="0" err="1" smtClean="0"/>
              <a:t>nghiên</a:t>
            </a:r>
            <a:r>
              <a:rPr lang="en-US" sz="3600" b="1" dirty="0" smtClean="0"/>
              <a:t> </a:t>
            </a:r>
            <a:r>
              <a:rPr lang="en-US" sz="3600" b="1" dirty="0" err="1" smtClean="0"/>
              <a:t>cứu</a:t>
            </a:r>
            <a:r>
              <a:rPr lang="en-US" sz="3600" b="1" dirty="0" smtClean="0"/>
              <a:t> </a:t>
            </a:r>
            <a:r>
              <a:rPr lang="en-US" sz="3600" b="1" dirty="0" err="1" smtClean="0"/>
              <a:t>về</a:t>
            </a:r>
            <a:r>
              <a:rPr lang="en-US" sz="3600" b="1" dirty="0" smtClean="0"/>
              <a:t> QTĐH</a:t>
            </a:r>
          </a:p>
        </p:txBody>
      </p:sp>
      <p:sp>
        <p:nvSpPr>
          <p:cNvPr id="48131" name="Content Placeholder 2"/>
          <p:cNvSpPr>
            <a:spLocks noGrp="1"/>
          </p:cNvSpPr>
          <p:nvPr>
            <p:ph idx="1"/>
          </p:nvPr>
        </p:nvSpPr>
        <p:spPr>
          <a:xfrm>
            <a:off x="457200" y="1371600"/>
            <a:ext cx="8686800" cy="4525963"/>
          </a:xfrm>
        </p:spPr>
        <p:txBody>
          <a:bodyPr>
            <a:noAutofit/>
          </a:bodyPr>
          <a:lstStyle/>
          <a:p>
            <a:pPr algn="just">
              <a:buFont typeface="Wingdings" charset="2"/>
              <a:buChar char="²"/>
            </a:pPr>
            <a:r>
              <a:rPr lang="en-US" sz="2400" i="1" dirty="0" smtClean="0">
                <a:latin typeface="+mj-lt"/>
              </a:rPr>
              <a:t>“</a:t>
            </a:r>
            <a:r>
              <a:rPr lang="en-US" sz="2400" i="1" dirty="0" err="1" smtClean="0">
                <a:latin typeface="+mj-lt"/>
              </a:rPr>
              <a:t>Cách</a:t>
            </a:r>
            <a:r>
              <a:rPr lang="en-US" sz="2400" i="1" dirty="0" smtClean="0">
                <a:latin typeface="+mj-lt"/>
              </a:rPr>
              <a:t> </a:t>
            </a:r>
            <a:r>
              <a:rPr lang="en-US" sz="2400" i="1" dirty="0" err="1" smtClean="0">
                <a:latin typeface="+mj-lt"/>
              </a:rPr>
              <a:t>thức</a:t>
            </a:r>
            <a:r>
              <a:rPr lang="en-US" sz="2400" i="1" dirty="0" smtClean="0">
                <a:latin typeface="+mj-lt"/>
              </a:rPr>
              <a:t> </a:t>
            </a:r>
            <a:r>
              <a:rPr lang="en-US" sz="2400" i="1" dirty="0" err="1" smtClean="0">
                <a:latin typeface="+mj-lt"/>
              </a:rPr>
              <a:t>quản</a:t>
            </a:r>
            <a:r>
              <a:rPr lang="en-US" sz="2400" i="1" dirty="0" smtClean="0">
                <a:latin typeface="+mj-lt"/>
              </a:rPr>
              <a:t> </a:t>
            </a:r>
            <a:r>
              <a:rPr lang="en-US" sz="2400" i="1" dirty="0" err="1" smtClean="0">
                <a:latin typeface="+mj-lt"/>
              </a:rPr>
              <a:t>lý</a:t>
            </a:r>
            <a:r>
              <a:rPr lang="en-US" sz="2400" i="1" dirty="0" smtClean="0">
                <a:latin typeface="+mj-lt"/>
              </a:rPr>
              <a:t> </a:t>
            </a:r>
            <a:r>
              <a:rPr lang="en-US" sz="2400" i="1" dirty="0" err="1" smtClean="0">
                <a:latin typeface="+mj-lt"/>
              </a:rPr>
              <a:t>hệ</a:t>
            </a:r>
            <a:r>
              <a:rPr lang="en-US" sz="2400" i="1" dirty="0" smtClean="0">
                <a:latin typeface="+mj-lt"/>
              </a:rPr>
              <a:t> </a:t>
            </a:r>
            <a:r>
              <a:rPr lang="en-US" sz="2400" i="1" dirty="0" err="1" smtClean="0">
                <a:latin typeface="+mj-lt"/>
              </a:rPr>
              <a:t>thống</a:t>
            </a:r>
            <a:r>
              <a:rPr lang="en-US" sz="2400" i="1" dirty="0" smtClean="0">
                <a:latin typeface="+mj-lt"/>
              </a:rPr>
              <a:t> </a:t>
            </a:r>
            <a:r>
              <a:rPr lang="en-US" sz="2400" i="1" dirty="0" err="1" smtClean="0">
                <a:latin typeface="+mj-lt"/>
              </a:rPr>
              <a:t>giáo</a:t>
            </a:r>
            <a:r>
              <a:rPr lang="en-US" sz="2400" i="1" dirty="0" smtClean="0">
                <a:latin typeface="+mj-lt"/>
              </a:rPr>
              <a:t> </a:t>
            </a:r>
            <a:r>
              <a:rPr lang="en-US" sz="2400" i="1" dirty="0" err="1" smtClean="0">
                <a:latin typeface="+mj-lt"/>
              </a:rPr>
              <a:t>dục</a:t>
            </a:r>
            <a:r>
              <a:rPr lang="en-US" sz="2400" i="1" dirty="0" smtClean="0">
                <a:latin typeface="+mj-lt"/>
              </a:rPr>
              <a:t> </a:t>
            </a:r>
            <a:r>
              <a:rPr lang="en-US" sz="2400" i="1" dirty="0" err="1" smtClean="0">
                <a:latin typeface="+mj-lt"/>
              </a:rPr>
              <a:t>và</a:t>
            </a:r>
            <a:r>
              <a:rPr lang="en-US" sz="2400" i="1" dirty="0" smtClean="0">
                <a:latin typeface="+mj-lt"/>
              </a:rPr>
              <a:t> </a:t>
            </a:r>
            <a:r>
              <a:rPr lang="en-US" sz="2400" i="1" dirty="0" err="1" smtClean="0">
                <a:latin typeface="+mj-lt"/>
              </a:rPr>
              <a:t>các</a:t>
            </a:r>
            <a:r>
              <a:rPr lang="en-US" sz="2400" i="1" dirty="0" smtClean="0">
                <a:latin typeface="+mj-lt"/>
              </a:rPr>
              <a:t> </a:t>
            </a:r>
            <a:r>
              <a:rPr lang="en-US" sz="2400" i="1" dirty="0" err="1" smtClean="0">
                <a:latin typeface="+mj-lt"/>
              </a:rPr>
              <a:t>trường</a:t>
            </a:r>
            <a:r>
              <a:rPr lang="en-US" sz="2400" i="1" dirty="0" smtClean="0">
                <a:latin typeface="+mj-lt"/>
              </a:rPr>
              <a:t> </a:t>
            </a:r>
            <a:r>
              <a:rPr lang="en-US" sz="2400" i="1" dirty="0" err="1" smtClean="0">
                <a:latin typeface="+mj-lt"/>
              </a:rPr>
              <a:t>đại</a:t>
            </a:r>
            <a:r>
              <a:rPr lang="en-US" sz="2400" i="1" dirty="0" smtClean="0">
                <a:latin typeface="+mj-lt"/>
              </a:rPr>
              <a:t> </a:t>
            </a:r>
            <a:r>
              <a:rPr lang="en-US" sz="2400" i="1" dirty="0" err="1" smtClean="0">
                <a:latin typeface="+mj-lt"/>
              </a:rPr>
              <a:t>học</a:t>
            </a:r>
            <a:r>
              <a:rPr lang="en-US" sz="2400" i="1" dirty="0" smtClean="0">
                <a:latin typeface="+mj-lt"/>
              </a:rPr>
              <a:t> </a:t>
            </a:r>
            <a:r>
              <a:rPr lang="en-US" sz="2400" i="1" dirty="0" err="1" smtClean="0">
                <a:latin typeface="+mj-lt"/>
              </a:rPr>
              <a:t>có</a:t>
            </a:r>
            <a:r>
              <a:rPr lang="en-US" sz="2400" i="1" dirty="0" smtClean="0">
                <a:latin typeface="+mj-lt"/>
              </a:rPr>
              <a:t> </a:t>
            </a:r>
            <a:r>
              <a:rPr lang="en-US" sz="2400" i="1" dirty="0" err="1" smtClean="0">
                <a:latin typeface="+mj-lt"/>
              </a:rPr>
              <a:t>tác</a:t>
            </a:r>
            <a:r>
              <a:rPr lang="en-US" sz="2400" i="1" dirty="0" smtClean="0">
                <a:latin typeface="+mj-lt"/>
              </a:rPr>
              <a:t> </a:t>
            </a:r>
            <a:r>
              <a:rPr lang="en-US" sz="2400" i="1" dirty="0" err="1" smtClean="0">
                <a:latin typeface="+mj-lt"/>
              </a:rPr>
              <a:t>động</a:t>
            </a:r>
            <a:r>
              <a:rPr lang="en-US" sz="2400" i="1" dirty="0" smtClean="0">
                <a:latin typeface="+mj-lt"/>
              </a:rPr>
              <a:t> </a:t>
            </a:r>
            <a:r>
              <a:rPr lang="en-US" sz="2400" i="1" dirty="0" err="1" smtClean="0">
                <a:latin typeface="+mj-lt"/>
              </a:rPr>
              <a:t>lớn</a:t>
            </a:r>
            <a:r>
              <a:rPr lang="en-US" sz="2400" i="1" dirty="0" smtClean="0">
                <a:latin typeface="+mj-lt"/>
              </a:rPr>
              <a:t> </a:t>
            </a:r>
            <a:r>
              <a:rPr lang="en-US" sz="2400" i="1" dirty="0" err="1" smtClean="0">
                <a:latin typeface="+mj-lt"/>
              </a:rPr>
              <a:t>đến</a:t>
            </a:r>
            <a:r>
              <a:rPr lang="en-US" sz="2400" i="1" dirty="0" smtClean="0">
                <a:latin typeface="+mj-lt"/>
              </a:rPr>
              <a:t> </a:t>
            </a:r>
            <a:r>
              <a:rPr lang="en-US" sz="2400" i="1" dirty="0" err="1" smtClean="0">
                <a:latin typeface="+mj-lt"/>
              </a:rPr>
              <a:t>các</a:t>
            </a:r>
            <a:r>
              <a:rPr lang="en-US" sz="2400" i="1" dirty="0" smtClean="0">
                <a:latin typeface="+mj-lt"/>
              </a:rPr>
              <a:t> </a:t>
            </a:r>
            <a:r>
              <a:rPr lang="en-US" sz="2400" i="1" dirty="0" err="1" smtClean="0">
                <a:latin typeface="+mj-lt"/>
              </a:rPr>
              <a:t>hoạt</a:t>
            </a:r>
            <a:r>
              <a:rPr lang="en-US" sz="2400" i="1" dirty="0" smtClean="0">
                <a:latin typeface="+mj-lt"/>
              </a:rPr>
              <a:t> </a:t>
            </a:r>
            <a:r>
              <a:rPr lang="en-US" sz="2400" i="1" dirty="0" err="1" smtClean="0">
                <a:latin typeface="+mj-lt"/>
              </a:rPr>
              <a:t>động</a:t>
            </a:r>
            <a:r>
              <a:rPr lang="en-US" sz="2400" i="1" dirty="0" smtClean="0">
                <a:latin typeface="+mj-lt"/>
              </a:rPr>
              <a:t> </a:t>
            </a:r>
            <a:r>
              <a:rPr lang="en-US" sz="2400" i="1" dirty="0" err="1" smtClean="0">
                <a:latin typeface="+mj-lt"/>
              </a:rPr>
              <a:t>giáo</a:t>
            </a:r>
            <a:r>
              <a:rPr lang="en-US" sz="2400" i="1" dirty="0" smtClean="0">
                <a:latin typeface="+mj-lt"/>
              </a:rPr>
              <a:t> </a:t>
            </a:r>
            <a:r>
              <a:rPr lang="en-US" sz="2400" i="1" dirty="0" err="1" smtClean="0">
                <a:latin typeface="+mj-lt"/>
              </a:rPr>
              <a:t>dục</a:t>
            </a:r>
            <a:r>
              <a:rPr lang="en-US" sz="2400" i="1" dirty="0" smtClean="0">
                <a:latin typeface="+mj-lt"/>
              </a:rPr>
              <a:t> </a:t>
            </a:r>
            <a:r>
              <a:rPr lang="en-US" sz="2400" i="1" dirty="0" err="1" smtClean="0">
                <a:latin typeface="+mj-lt"/>
              </a:rPr>
              <a:t>của</a:t>
            </a:r>
            <a:r>
              <a:rPr lang="en-US" sz="2400" i="1" dirty="0" smtClean="0">
                <a:latin typeface="+mj-lt"/>
              </a:rPr>
              <a:t> </a:t>
            </a:r>
            <a:r>
              <a:rPr lang="en-US" sz="2400" i="1" dirty="0" err="1" smtClean="0">
                <a:latin typeface="+mj-lt"/>
              </a:rPr>
              <a:t>các</a:t>
            </a:r>
            <a:r>
              <a:rPr lang="en-US" sz="2400" i="1" dirty="0" smtClean="0">
                <a:latin typeface="+mj-lt"/>
              </a:rPr>
              <a:t> </a:t>
            </a:r>
            <a:r>
              <a:rPr lang="en-US" sz="2400" i="1" dirty="0" err="1" smtClean="0">
                <a:latin typeface="+mj-lt"/>
              </a:rPr>
              <a:t>trường</a:t>
            </a:r>
            <a:r>
              <a:rPr lang="en-US" sz="2400" i="1" dirty="0" smtClean="0">
                <a:latin typeface="+mj-lt"/>
              </a:rPr>
              <a:t> </a:t>
            </a:r>
            <a:r>
              <a:rPr lang="en-US" sz="2400" i="1" dirty="0" err="1" smtClean="0">
                <a:latin typeface="+mj-lt"/>
              </a:rPr>
              <a:t>đại</a:t>
            </a:r>
            <a:r>
              <a:rPr lang="en-US" sz="2400" i="1" dirty="0" smtClean="0">
                <a:latin typeface="+mj-lt"/>
              </a:rPr>
              <a:t> </a:t>
            </a:r>
            <a:r>
              <a:rPr lang="en-US" sz="2400" i="1" dirty="0" err="1" smtClean="0">
                <a:latin typeface="+mj-lt"/>
              </a:rPr>
              <a:t>học</a:t>
            </a:r>
            <a:r>
              <a:rPr lang="en-US" sz="2400" i="1" dirty="0" smtClean="0">
                <a:latin typeface="+mj-lt"/>
              </a:rPr>
              <a:t>.”</a:t>
            </a:r>
          </a:p>
          <a:p>
            <a:pPr algn="ctr"/>
            <a:r>
              <a:rPr lang="en-US" sz="2400" i="1" dirty="0" smtClean="0">
                <a:latin typeface="+mj-lt"/>
              </a:rPr>
              <a:t> </a:t>
            </a:r>
            <a:r>
              <a:rPr lang="en-US" sz="2400" dirty="0" smtClean="0">
                <a:latin typeface="+mj-lt"/>
              </a:rPr>
              <a:t>(Harman, 1992, </a:t>
            </a:r>
            <a:r>
              <a:rPr lang="en-US" sz="2400" dirty="0" err="1" smtClean="0">
                <a:latin typeface="+mj-lt"/>
              </a:rPr>
              <a:t>trang</a:t>
            </a:r>
            <a:r>
              <a:rPr lang="en-US" sz="2400" dirty="0" smtClean="0">
                <a:latin typeface="+mj-lt"/>
              </a:rPr>
              <a:t> 1279)</a:t>
            </a:r>
          </a:p>
          <a:p>
            <a:pPr algn="just">
              <a:buFont typeface="Wingdings" charset="2"/>
              <a:buChar char="²"/>
            </a:pPr>
            <a:endParaRPr lang="en-US" sz="2400" i="1" dirty="0" smtClean="0">
              <a:latin typeface="+mj-lt"/>
            </a:endParaRPr>
          </a:p>
          <a:p>
            <a:pPr algn="just">
              <a:buFont typeface="Wingdings" charset="2"/>
              <a:buChar char="²"/>
            </a:pPr>
            <a:r>
              <a:rPr lang="en-US" sz="2400" i="1" dirty="0" smtClean="0">
                <a:latin typeface="+mj-lt"/>
              </a:rPr>
              <a:t>“</a:t>
            </a:r>
            <a:r>
              <a:rPr lang="en-US" sz="2400" i="1" dirty="0" err="1" smtClean="0">
                <a:latin typeface="+mj-lt"/>
              </a:rPr>
              <a:t>Quản</a:t>
            </a:r>
            <a:r>
              <a:rPr lang="en-US" sz="2400" i="1" dirty="0" smtClean="0">
                <a:latin typeface="+mj-lt"/>
              </a:rPr>
              <a:t> </a:t>
            </a:r>
            <a:r>
              <a:rPr lang="en-US" sz="2400" i="1" dirty="0" err="1" smtClean="0">
                <a:latin typeface="+mj-lt"/>
              </a:rPr>
              <a:t>trị</a:t>
            </a:r>
            <a:r>
              <a:rPr lang="en-US" sz="2400" i="1" dirty="0" smtClean="0">
                <a:latin typeface="+mj-lt"/>
              </a:rPr>
              <a:t> </a:t>
            </a:r>
            <a:r>
              <a:rPr lang="en-US" sz="2400" i="1" dirty="0" err="1" smtClean="0">
                <a:latin typeface="+mj-lt"/>
              </a:rPr>
              <a:t>đại</a:t>
            </a:r>
            <a:r>
              <a:rPr lang="en-US" sz="2400" i="1" dirty="0" smtClean="0">
                <a:latin typeface="+mj-lt"/>
              </a:rPr>
              <a:t> </a:t>
            </a:r>
            <a:r>
              <a:rPr lang="en-US" sz="2400" i="1" dirty="0" err="1" smtClean="0">
                <a:latin typeface="+mj-lt"/>
              </a:rPr>
              <a:t>học</a:t>
            </a:r>
            <a:r>
              <a:rPr lang="en-US" sz="2400" i="1" dirty="0" smtClean="0">
                <a:latin typeface="+mj-lt"/>
              </a:rPr>
              <a:t> </a:t>
            </a:r>
            <a:r>
              <a:rPr lang="en-US" sz="2400" i="1" dirty="0" err="1" smtClean="0">
                <a:latin typeface="+mj-lt"/>
              </a:rPr>
              <a:t>là</a:t>
            </a:r>
            <a:r>
              <a:rPr lang="en-US" sz="2400" i="1" dirty="0" smtClean="0">
                <a:latin typeface="+mj-lt"/>
              </a:rPr>
              <a:t> </a:t>
            </a:r>
            <a:r>
              <a:rPr lang="en-US" sz="2400" i="1" dirty="0" err="1" smtClean="0">
                <a:latin typeface="+mj-lt"/>
              </a:rPr>
              <a:t>một</a:t>
            </a:r>
            <a:r>
              <a:rPr lang="en-US" sz="2400" i="1" dirty="0" smtClean="0">
                <a:latin typeface="+mj-lt"/>
              </a:rPr>
              <a:t> </a:t>
            </a:r>
            <a:r>
              <a:rPr lang="en-US" sz="2400" i="1" dirty="0" err="1" smtClean="0">
                <a:latin typeface="+mj-lt"/>
              </a:rPr>
              <a:t>trong</a:t>
            </a:r>
            <a:r>
              <a:rPr lang="en-US" sz="2400" i="1" dirty="0" smtClean="0">
                <a:latin typeface="+mj-lt"/>
              </a:rPr>
              <a:t> </a:t>
            </a:r>
            <a:r>
              <a:rPr lang="en-US" sz="2400" i="1" dirty="0" err="1" smtClean="0">
                <a:latin typeface="+mj-lt"/>
              </a:rPr>
              <a:t>những</a:t>
            </a:r>
            <a:r>
              <a:rPr lang="en-US" sz="2400" i="1" dirty="0" smtClean="0">
                <a:latin typeface="+mj-lt"/>
              </a:rPr>
              <a:t> </a:t>
            </a:r>
            <a:r>
              <a:rPr lang="en-US" sz="2400" i="1" dirty="0" err="1" smtClean="0">
                <a:latin typeface="+mj-lt"/>
              </a:rPr>
              <a:t>mảng</a:t>
            </a:r>
            <a:r>
              <a:rPr lang="en-US" sz="2400" i="1" dirty="0" smtClean="0">
                <a:latin typeface="+mj-lt"/>
              </a:rPr>
              <a:t> </a:t>
            </a:r>
            <a:r>
              <a:rPr lang="en-US" sz="2400" i="1" dirty="0" err="1" smtClean="0">
                <a:latin typeface="+mj-lt"/>
              </a:rPr>
              <a:t>ghép</a:t>
            </a:r>
            <a:r>
              <a:rPr lang="en-US" sz="2400" i="1" dirty="0" smtClean="0">
                <a:latin typeface="+mj-lt"/>
              </a:rPr>
              <a:t> </a:t>
            </a:r>
            <a:r>
              <a:rPr lang="en-US" sz="2400" i="1" dirty="0" err="1" smtClean="0">
                <a:latin typeface="+mj-lt"/>
              </a:rPr>
              <a:t>quan</a:t>
            </a:r>
            <a:r>
              <a:rPr lang="en-US" sz="2400" i="1" dirty="0" smtClean="0">
                <a:latin typeface="+mj-lt"/>
              </a:rPr>
              <a:t> </a:t>
            </a:r>
            <a:r>
              <a:rPr lang="en-US" sz="2400" i="1" dirty="0" err="1" smtClean="0">
                <a:latin typeface="+mj-lt"/>
              </a:rPr>
              <a:t>trọng</a:t>
            </a:r>
            <a:r>
              <a:rPr lang="en-US" sz="2400" i="1" dirty="0" smtClean="0">
                <a:latin typeface="+mj-lt"/>
              </a:rPr>
              <a:t> </a:t>
            </a:r>
            <a:r>
              <a:rPr lang="en-US" sz="2400" i="1" dirty="0" err="1" smtClean="0">
                <a:latin typeface="+mj-lt"/>
              </a:rPr>
              <a:t>trong</a:t>
            </a:r>
            <a:r>
              <a:rPr lang="en-US" sz="2400" i="1" dirty="0" smtClean="0">
                <a:latin typeface="+mj-lt"/>
              </a:rPr>
              <a:t> </a:t>
            </a:r>
            <a:r>
              <a:rPr lang="en-US" sz="2400" i="1" dirty="0" err="1" smtClean="0">
                <a:latin typeface="+mj-lt"/>
              </a:rPr>
              <a:t>bất</a:t>
            </a:r>
            <a:r>
              <a:rPr lang="en-US" sz="2400" i="1" dirty="0" smtClean="0">
                <a:latin typeface="+mj-lt"/>
              </a:rPr>
              <a:t> </a:t>
            </a:r>
            <a:r>
              <a:rPr lang="en-US" sz="2400" i="1" dirty="0" err="1" smtClean="0">
                <a:latin typeface="+mj-lt"/>
              </a:rPr>
              <a:t>cứ</a:t>
            </a:r>
            <a:r>
              <a:rPr lang="en-US" sz="2400" i="1" dirty="0" smtClean="0">
                <a:latin typeface="+mj-lt"/>
              </a:rPr>
              <a:t> </a:t>
            </a:r>
            <a:r>
              <a:rPr lang="en-US" sz="2400" i="1" dirty="0" err="1" smtClean="0">
                <a:latin typeface="+mj-lt"/>
              </a:rPr>
              <a:t>hệ</a:t>
            </a:r>
            <a:r>
              <a:rPr lang="en-US" sz="2400" i="1" dirty="0" smtClean="0">
                <a:latin typeface="+mj-lt"/>
              </a:rPr>
              <a:t> </a:t>
            </a:r>
            <a:r>
              <a:rPr lang="en-US" sz="2400" i="1" dirty="0" err="1" smtClean="0">
                <a:latin typeface="+mj-lt"/>
              </a:rPr>
              <a:t>thống</a:t>
            </a:r>
            <a:r>
              <a:rPr lang="en-US" sz="2400" i="1" dirty="0" smtClean="0">
                <a:latin typeface="+mj-lt"/>
              </a:rPr>
              <a:t> </a:t>
            </a:r>
            <a:r>
              <a:rPr lang="en-US" sz="2400" i="1" dirty="0" err="1" smtClean="0">
                <a:latin typeface="+mj-lt"/>
              </a:rPr>
              <a:t>giáo</a:t>
            </a:r>
            <a:r>
              <a:rPr lang="en-US" sz="2400" i="1" dirty="0" smtClean="0">
                <a:latin typeface="+mj-lt"/>
              </a:rPr>
              <a:t> </a:t>
            </a:r>
            <a:r>
              <a:rPr lang="en-US" sz="2400" i="1" dirty="0" err="1" smtClean="0">
                <a:latin typeface="+mj-lt"/>
              </a:rPr>
              <a:t>dục</a:t>
            </a:r>
            <a:r>
              <a:rPr lang="en-US" sz="2400" i="1" dirty="0" smtClean="0">
                <a:latin typeface="+mj-lt"/>
              </a:rPr>
              <a:t> </a:t>
            </a:r>
            <a:r>
              <a:rPr lang="en-US" sz="2400" i="1" dirty="0" err="1" smtClean="0">
                <a:latin typeface="+mj-lt"/>
              </a:rPr>
              <a:t>đại</a:t>
            </a:r>
            <a:r>
              <a:rPr lang="en-US" sz="2400" i="1" dirty="0" smtClean="0">
                <a:latin typeface="+mj-lt"/>
              </a:rPr>
              <a:t> </a:t>
            </a:r>
            <a:r>
              <a:rPr lang="en-US" sz="2400" i="1" dirty="0" err="1" smtClean="0">
                <a:latin typeface="+mj-lt"/>
              </a:rPr>
              <a:t>học</a:t>
            </a:r>
            <a:r>
              <a:rPr lang="en-US" sz="2400" i="1" dirty="0" smtClean="0">
                <a:latin typeface="+mj-lt"/>
              </a:rPr>
              <a:t> </a:t>
            </a:r>
            <a:r>
              <a:rPr lang="en-US" sz="2400" i="1" dirty="0" err="1" smtClean="0">
                <a:latin typeface="+mj-lt"/>
              </a:rPr>
              <a:t>nào</a:t>
            </a:r>
            <a:r>
              <a:rPr lang="en-US" sz="2400" i="1" dirty="0" smtClean="0">
                <a:latin typeface="+mj-lt"/>
              </a:rPr>
              <a:t>. </a:t>
            </a:r>
            <a:r>
              <a:rPr lang="en-US" sz="2400" i="1" dirty="0" err="1" smtClean="0">
                <a:latin typeface="+mj-lt"/>
              </a:rPr>
              <a:t>Sự</a:t>
            </a:r>
            <a:r>
              <a:rPr lang="en-US" sz="2400" i="1" dirty="0" smtClean="0">
                <a:latin typeface="+mj-lt"/>
              </a:rPr>
              <a:t> </a:t>
            </a:r>
            <a:r>
              <a:rPr lang="en-US" sz="2400" i="1" dirty="0" err="1" smtClean="0">
                <a:latin typeface="+mj-lt"/>
              </a:rPr>
              <a:t>cải</a:t>
            </a:r>
            <a:r>
              <a:rPr lang="en-US" sz="2400" i="1" dirty="0" smtClean="0">
                <a:latin typeface="+mj-lt"/>
              </a:rPr>
              <a:t> </a:t>
            </a:r>
            <a:r>
              <a:rPr lang="en-US" sz="2400" i="1" dirty="0" err="1" smtClean="0">
                <a:latin typeface="+mj-lt"/>
              </a:rPr>
              <a:t>thiện</a:t>
            </a:r>
            <a:r>
              <a:rPr lang="en-US" sz="2400" i="1" dirty="0" smtClean="0">
                <a:latin typeface="+mj-lt"/>
              </a:rPr>
              <a:t> </a:t>
            </a:r>
            <a:r>
              <a:rPr lang="en-US" sz="2400" i="1" dirty="0" err="1" smtClean="0">
                <a:latin typeface="+mj-lt"/>
              </a:rPr>
              <a:t>đối</a:t>
            </a:r>
            <a:r>
              <a:rPr lang="en-US" sz="2400" i="1" dirty="0" smtClean="0">
                <a:latin typeface="+mj-lt"/>
              </a:rPr>
              <a:t> </a:t>
            </a:r>
            <a:r>
              <a:rPr lang="en-US" sz="2400" i="1" dirty="0" err="1" smtClean="0">
                <a:latin typeface="+mj-lt"/>
              </a:rPr>
              <a:t>với</a:t>
            </a:r>
            <a:r>
              <a:rPr lang="en-US" sz="2400" i="1" dirty="0" smtClean="0">
                <a:latin typeface="+mj-lt"/>
              </a:rPr>
              <a:t> </a:t>
            </a:r>
            <a:r>
              <a:rPr lang="en-US" sz="2400" i="1" dirty="0" err="1" smtClean="0">
                <a:latin typeface="+mj-lt"/>
              </a:rPr>
              <a:t>công</a:t>
            </a:r>
            <a:r>
              <a:rPr lang="en-US" sz="2400" i="1" dirty="0" smtClean="0">
                <a:latin typeface="+mj-lt"/>
              </a:rPr>
              <a:t> </a:t>
            </a:r>
            <a:r>
              <a:rPr lang="en-US" sz="2400" i="1" dirty="0" err="1" smtClean="0">
                <a:latin typeface="+mj-lt"/>
              </a:rPr>
              <a:t>tác</a:t>
            </a:r>
            <a:r>
              <a:rPr lang="en-US" sz="2400" i="1" dirty="0" smtClean="0">
                <a:latin typeface="+mj-lt"/>
              </a:rPr>
              <a:t> </a:t>
            </a:r>
            <a:r>
              <a:rPr lang="en-US" sz="2400" i="1" dirty="0" err="1" smtClean="0">
                <a:latin typeface="+mj-lt"/>
              </a:rPr>
              <a:t>này</a:t>
            </a:r>
            <a:r>
              <a:rPr lang="en-US" sz="2400" i="1" dirty="0" smtClean="0">
                <a:latin typeface="+mj-lt"/>
              </a:rPr>
              <a:t> </a:t>
            </a:r>
            <a:r>
              <a:rPr lang="en-US" sz="2400" i="1" dirty="0" err="1" smtClean="0">
                <a:latin typeface="+mj-lt"/>
              </a:rPr>
              <a:t>có</a:t>
            </a:r>
            <a:r>
              <a:rPr lang="en-US" sz="2400" i="1" dirty="0" smtClean="0">
                <a:latin typeface="+mj-lt"/>
              </a:rPr>
              <a:t> </a:t>
            </a:r>
            <a:r>
              <a:rPr lang="en-US" sz="2400" i="1" dirty="0" err="1" smtClean="0">
                <a:latin typeface="+mj-lt"/>
              </a:rPr>
              <a:t>thể</a:t>
            </a:r>
            <a:r>
              <a:rPr lang="en-US" sz="2400" i="1" dirty="0" smtClean="0">
                <a:latin typeface="+mj-lt"/>
              </a:rPr>
              <a:t> </a:t>
            </a:r>
            <a:r>
              <a:rPr lang="en-US" sz="2400" i="1" dirty="0" err="1" smtClean="0">
                <a:latin typeface="+mj-lt"/>
              </a:rPr>
              <a:t>sẽ</a:t>
            </a:r>
            <a:r>
              <a:rPr lang="en-US" sz="2400" i="1" dirty="0" smtClean="0">
                <a:latin typeface="+mj-lt"/>
              </a:rPr>
              <a:t> </a:t>
            </a:r>
            <a:r>
              <a:rPr lang="en-US" sz="2400" i="1" dirty="0" err="1" smtClean="0">
                <a:latin typeface="+mj-lt"/>
              </a:rPr>
              <a:t>có</a:t>
            </a:r>
            <a:r>
              <a:rPr lang="en-US" sz="2400" i="1" dirty="0" smtClean="0">
                <a:latin typeface="+mj-lt"/>
              </a:rPr>
              <a:t> </a:t>
            </a:r>
            <a:r>
              <a:rPr lang="en-US" sz="2400" i="1" dirty="0" err="1" smtClean="0">
                <a:latin typeface="+mj-lt"/>
              </a:rPr>
              <a:t>những</a:t>
            </a:r>
            <a:r>
              <a:rPr lang="en-US" sz="2400" i="1" dirty="0" smtClean="0">
                <a:latin typeface="+mj-lt"/>
              </a:rPr>
              <a:t> </a:t>
            </a:r>
            <a:r>
              <a:rPr lang="en-US" sz="2400" i="1" dirty="0" err="1" smtClean="0">
                <a:latin typeface="+mj-lt"/>
              </a:rPr>
              <a:t>ảnh</a:t>
            </a:r>
            <a:r>
              <a:rPr lang="en-US" sz="2400" i="1" dirty="0" smtClean="0">
                <a:latin typeface="+mj-lt"/>
              </a:rPr>
              <a:t> </a:t>
            </a:r>
            <a:r>
              <a:rPr lang="en-US" sz="2400" i="1" dirty="0" err="1" smtClean="0">
                <a:latin typeface="+mj-lt"/>
              </a:rPr>
              <a:t>hưởng</a:t>
            </a:r>
            <a:r>
              <a:rPr lang="en-US" sz="2400" i="1" dirty="0" smtClean="0">
                <a:latin typeface="+mj-lt"/>
              </a:rPr>
              <a:t> </a:t>
            </a:r>
            <a:r>
              <a:rPr lang="en-US" sz="2400" i="1" dirty="0" err="1" smtClean="0">
                <a:latin typeface="+mj-lt"/>
              </a:rPr>
              <a:t>quan</a:t>
            </a:r>
            <a:r>
              <a:rPr lang="en-US" sz="2400" i="1" dirty="0" smtClean="0">
                <a:latin typeface="+mj-lt"/>
              </a:rPr>
              <a:t> </a:t>
            </a:r>
            <a:r>
              <a:rPr lang="en-US" sz="2400" i="1" dirty="0" err="1" smtClean="0">
                <a:latin typeface="+mj-lt"/>
              </a:rPr>
              <a:t>trọng</a:t>
            </a:r>
            <a:r>
              <a:rPr lang="en-US" sz="2400" i="1" dirty="0" smtClean="0">
                <a:latin typeface="+mj-lt"/>
              </a:rPr>
              <a:t> </a:t>
            </a:r>
            <a:r>
              <a:rPr lang="en-US" sz="2400" i="1" dirty="0" err="1" smtClean="0">
                <a:latin typeface="+mj-lt"/>
              </a:rPr>
              <a:t>đối</a:t>
            </a:r>
            <a:r>
              <a:rPr lang="en-US" sz="2400" i="1" dirty="0" smtClean="0">
                <a:latin typeface="+mj-lt"/>
              </a:rPr>
              <a:t> </a:t>
            </a:r>
            <a:r>
              <a:rPr lang="en-US" sz="2400" i="1" dirty="0" err="1" smtClean="0">
                <a:latin typeface="+mj-lt"/>
              </a:rPr>
              <a:t>với</a:t>
            </a:r>
            <a:r>
              <a:rPr lang="en-US" sz="2400" i="1" dirty="0" smtClean="0">
                <a:latin typeface="+mj-lt"/>
              </a:rPr>
              <a:t> </a:t>
            </a:r>
            <a:r>
              <a:rPr lang="en-US" sz="2400" i="1" dirty="0" err="1" smtClean="0">
                <a:latin typeface="+mj-lt"/>
              </a:rPr>
              <a:t>việc</a:t>
            </a:r>
            <a:r>
              <a:rPr lang="en-US" sz="2400" i="1" dirty="0" smtClean="0">
                <a:latin typeface="+mj-lt"/>
              </a:rPr>
              <a:t> </a:t>
            </a:r>
            <a:r>
              <a:rPr lang="en-US" sz="2400" i="1" dirty="0" err="1" smtClean="0">
                <a:latin typeface="+mj-lt"/>
              </a:rPr>
              <a:t>nâng</a:t>
            </a:r>
            <a:r>
              <a:rPr lang="en-US" sz="2400" i="1" dirty="0" smtClean="0">
                <a:latin typeface="+mj-lt"/>
              </a:rPr>
              <a:t> </a:t>
            </a:r>
            <a:r>
              <a:rPr lang="en-US" sz="2400" i="1" dirty="0" err="1" smtClean="0">
                <a:latin typeface="+mj-lt"/>
              </a:rPr>
              <a:t>cao</a:t>
            </a:r>
            <a:r>
              <a:rPr lang="en-US" sz="2400" i="1" dirty="0" smtClean="0">
                <a:latin typeface="+mj-lt"/>
              </a:rPr>
              <a:t> </a:t>
            </a:r>
            <a:r>
              <a:rPr lang="en-US" sz="2400" i="1" dirty="0" err="1" smtClean="0">
                <a:latin typeface="+mj-lt"/>
              </a:rPr>
              <a:t>chất</a:t>
            </a:r>
            <a:r>
              <a:rPr lang="en-US" sz="2400" i="1" dirty="0" smtClean="0">
                <a:latin typeface="+mj-lt"/>
              </a:rPr>
              <a:t> </a:t>
            </a:r>
            <a:r>
              <a:rPr lang="en-US" sz="2400" i="1" dirty="0" err="1" smtClean="0">
                <a:latin typeface="+mj-lt"/>
              </a:rPr>
              <a:t>lượng</a:t>
            </a:r>
            <a:r>
              <a:rPr lang="en-US" sz="2400" i="1" dirty="0" smtClean="0">
                <a:latin typeface="+mj-lt"/>
              </a:rPr>
              <a:t> </a:t>
            </a:r>
            <a:r>
              <a:rPr lang="en-US" sz="2400" i="1" dirty="0" err="1" smtClean="0">
                <a:latin typeface="+mj-lt"/>
              </a:rPr>
              <a:t>đào</a:t>
            </a:r>
            <a:r>
              <a:rPr lang="en-US" sz="2400" i="1" dirty="0" smtClean="0">
                <a:latin typeface="+mj-lt"/>
              </a:rPr>
              <a:t> </a:t>
            </a:r>
            <a:r>
              <a:rPr lang="en-US" sz="2400" i="1" dirty="0" err="1" smtClean="0">
                <a:latin typeface="+mj-lt"/>
              </a:rPr>
              <a:t>tạo</a:t>
            </a:r>
            <a:r>
              <a:rPr lang="en-US" sz="2400" i="1" dirty="0" smtClean="0">
                <a:latin typeface="+mj-lt"/>
              </a:rPr>
              <a:t> </a:t>
            </a:r>
            <a:r>
              <a:rPr lang="en-US" sz="2400" i="1" dirty="0" err="1" smtClean="0">
                <a:latin typeface="+mj-lt"/>
              </a:rPr>
              <a:t>của</a:t>
            </a:r>
            <a:r>
              <a:rPr lang="en-US" sz="2400" i="1" dirty="0" smtClean="0">
                <a:latin typeface="+mj-lt"/>
              </a:rPr>
              <a:t> </a:t>
            </a:r>
            <a:r>
              <a:rPr lang="en-US" sz="2400" i="1" dirty="0" err="1" smtClean="0">
                <a:latin typeface="+mj-lt"/>
              </a:rPr>
              <a:t>cả</a:t>
            </a:r>
            <a:r>
              <a:rPr lang="en-US" sz="2400" i="1" dirty="0" smtClean="0">
                <a:latin typeface="+mj-lt"/>
              </a:rPr>
              <a:t> </a:t>
            </a:r>
            <a:r>
              <a:rPr lang="en-US" sz="2400" i="1" dirty="0" err="1" smtClean="0">
                <a:latin typeface="+mj-lt"/>
              </a:rPr>
              <a:t>hệ</a:t>
            </a:r>
            <a:r>
              <a:rPr lang="en-US" sz="2400" i="1" dirty="0" smtClean="0">
                <a:latin typeface="+mj-lt"/>
              </a:rPr>
              <a:t> </a:t>
            </a:r>
            <a:r>
              <a:rPr lang="en-US" sz="2400" i="1" dirty="0" err="1" smtClean="0">
                <a:latin typeface="+mj-lt"/>
              </a:rPr>
              <a:t>thống</a:t>
            </a:r>
            <a:r>
              <a:rPr lang="en-US" sz="2400" i="1" dirty="0" smtClean="0">
                <a:latin typeface="+mj-lt"/>
              </a:rPr>
              <a:t> </a:t>
            </a:r>
            <a:r>
              <a:rPr lang="en-US" sz="2400" i="1" dirty="0" err="1" smtClean="0">
                <a:latin typeface="+mj-lt"/>
              </a:rPr>
              <a:t>giáo</a:t>
            </a:r>
            <a:r>
              <a:rPr lang="en-US" sz="2400" i="1" dirty="0" smtClean="0">
                <a:latin typeface="+mj-lt"/>
              </a:rPr>
              <a:t> </a:t>
            </a:r>
            <a:r>
              <a:rPr lang="en-US" sz="2400" i="1" dirty="0" err="1" smtClean="0">
                <a:latin typeface="+mj-lt"/>
              </a:rPr>
              <a:t>dục</a:t>
            </a:r>
            <a:r>
              <a:rPr lang="en-US" sz="2400" i="1" dirty="0" smtClean="0">
                <a:latin typeface="+mj-lt"/>
              </a:rPr>
              <a:t> </a:t>
            </a:r>
            <a:r>
              <a:rPr lang="en-US" sz="2400" i="1" dirty="0" err="1" smtClean="0">
                <a:latin typeface="+mj-lt"/>
              </a:rPr>
              <a:t>đại</a:t>
            </a:r>
            <a:r>
              <a:rPr lang="en-US" sz="2400" i="1" dirty="0" smtClean="0">
                <a:latin typeface="+mj-lt"/>
              </a:rPr>
              <a:t> </a:t>
            </a:r>
            <a:r>
              <a:rPr lang="en-US" sz="2400" i="1" dirty="0" err="1" smtClean="0">
                <a:latin typeface="+mj-lt"/>
              </a:rPr>
              <a:t>học</a:t>
            </a:r>
            <a:r>
              <a:rPr lang="en-US" sz="2400" i="1" dirty="0" smtClean="0">
                <a:latin typeface="+mj-lt"/>
              </a:rPr>
              <a:t>.”</a:t>
            </a:r>
          </a:p>
          <a:p>
            <a:pPr algn="ctr"/>
            <a:r>
              <a:rPr lang="en-US" sz="2400" dirty="0" smtClean="0">
                <a:latin typeface="+mj-lt"/>
              </a:rPr>
              <a:t>(</a:t>
            </a:r>
            <a:r>
              <a:rPr lang="en-US" sz="2400" dirty="0" err="1" smtClean="0">
                <a:latin typeface="+mj-lt"/>
              </a:rPr>
              <a:t>Shattock</a:t>
            </a:r>
            <a:r>
              <a:rPr lang="en-US" sz="2400" dirty="0" smtClean="0">
                <a:latin typeface="+mj-lt"/>
              </a:rPr>
              <a:t>, 2006)</a:t>
            </a:r>
          </a:p>
        </p:txBody>
      </p:sp>
    </p:spTree>
    <p:custDataLst>
      <p:tags r:id="rId1"/>
    </p:custDataLst>
  </p:cSld>
  <p:clrMapOvr>
    <a:masterClrMapping/>
  </p:clrMapOvr>
  <p:transition advTm="768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208020"/>
            <a:ext cx="9001156" cy="792088"/>
          </a:xfrm>
        </p:spPr>
        <p:txBody>
          <a:bodyPr/>
          <a:lstStyle/>
          <a:p>
            <a:r>
              <a:rPr lang="en-US" sz="2800" b="1" dirty="0" err="1" smtClean="0"/>
              <a:t>Những</a:t>
            </a:r>
            <a:r>
              <a:rPr lang="en-US" sz="2800" b="1" dirty="0" smtClean="0"/>
              <a:t> </a:t>
            </a:r>
            <a:r>
              <a:rPr lang="en-US" sz="2800" b="1" dirty="0" err="1" smtClean="0"/>
              <a:t>nhân</a:t>
            </a:r>
            <a:r>
              <a:rPr lang="en-US" sz="2800" b="1" dirty="0" smtClean="0"/>
              <a:t> </a:t>
            </a:r>
            <a:r>
              <a:rPr lang="en-US" sz="2800" b="1" dirty="0" err="1" smtClean="0"/>
              <a:t>tố</a:t>
            </a:r>
            <a:r>
              <a:rPr lang="en-US" sz="2800" b="1" dirty="0" smtClean="0"/>
              <a:t> </a:t>
            </a:r>
            <a:r>
              <a:rPr lang="en-US" sz="2800" b="1" dirty="0" err="1" smtClean="0"/>
              <a:t>của</a:t>
            </a:r>
            <a:r>
              <a:rPr lang="en-US" sz="2800" b="1" dirty="0" smtClean="0"/>
              <a:t> </a:t>
            </a:r>
            <a:r>
              <a:rPr lang="en-US" sz="2800" b="1" dirty="0" err="1" smtClean="0"/>
              <a:t>một</a:t>
            </a:r>
            <a:r>
              <a:rPr lang="en-US" sz="2800" b="1" dirty="0" smtClean="0"/>
              <a:t> </a:t>
            </a:r>
            <a:r>
              <a:rPr lang="en-US" sz="2800" b="1" dirty="0" err="1" smtClean="0"/>
              <a:t>trường</a:t>
            </a:r>
            <a:r>
              <a:rPr lang="en-US" sz="2800" b="1" dirty="0" smtClean="0"/>
              <a:t> </a:t>
            </a:r>
            <a:r>
              <a:rPr lang="en-US" sz="2800" b="1" dirty="0" err="1" smtClean="0"/>
              <a:t>đại</a:t>
            </a:r>
            <a:r>
              <a:rPr lang="en-US" sz="2800" b="1" dirty="0" smtClean="0"/>
              <a:t> </a:t>
            </a:r>
            <a:r>
              <a:rPr lang="en-US" sz="2800" b="1" dirty="0" err="1" smtClean="0"/>
              <a:t>học</a:t>
            </a:r>
            <a:r>
              <a:rPr lang="en-US" sz="2800" b="1" dirty="0" smtClean="0"/>
              <a:t> </a:t>
            </a:r>
            <a:r>
              <a:rPr lang="en-US" sz="2800" b="1" dirty="0" err="1" smtClean="0"/>
              <a:t>tầm</a:t>
            </a:r>
            <a:r>
              <a:rPr lang="en-US" sz="2800" b="1" dirty="0" smtClean="0"/>
              <a:t> </a:t>
            </a:r>
            <a:r>
              <a:rPr lang="en-US" sz="2800" b="1" dirty="0" err="1" smtClean="0"/>
              <a:t>cỡ</a:t>
            </a:r>
            <a:r>
              <a:rPr lang="en-US" sz="2800" b="1" dirty="0" smtClean="0"/>
              <a:t> </a:t>
            </a:r>
            <a:r>
              <a:rPr lang="en-US" sz="2800" b="1" dirty="0" err="1" smtClean="0"/>
              <a:t>quốc</a:t>
            </a:r>
            <a:r>
              <a:rPr lang="en-US" sz="2800" b="1" dirty="0" smtClean="0"/>
              <a:t> </a:t>
            </a:r>
            <a:r>
              <a:rPr lang="en-US" sz="2800" b="1" dirty="0" err="1" smtClean="0"/>
              <a:t>tế</a:t>
            </a:r>
            <a:endParaRPr lang="en-US" sz="2800" dirty="0"/>
          </a:p>
        </p:txBody>
      </p:sp>
      <p:graphicFrame>
        <p:nvGraphicFramePr>
          <p:cNvPr id="5" name="Content Placeholder 4"/>
          <p:cNvGraphicFramePr>
            <a:graphicFrameLocks noGrp="1"/>
          </p:cNvGraphicFramePr>
          <p:nvPr>
            <p:ph idx="1"/>
          </p:nvPr>
        </p:nvGraphicFramePr>
        <p:xfrm>
          <a:off x="457200" y="1484784"/>
          <a:ext cx="822960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428992" y="3352800"/>
            <a:ext cx="1204914" cy="446276"/>
          </a:xfrm>
          <a:prstGeom prst="rect">
            <a:avLst/>
          </a:prstGeom>
        </p:spPr>
        <p:txBody>
          <a:bodyPr wrap="square" rtlCol="0">
            <a:spAutoFit/>
          </a:bodyPr>
          <a:lstStyle/>
          <a:p>
            <a:pPr marR="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err="1" smtClean="0">
                <a:ln>
                  <a:noFill/>
                </a:ln>
                <a:solidFill>
                  <a:schemeClr val="tx1"/>
                </a:solidFill>
                <a:effectLst/>
                <a:uLnTx/>
                <a:uFillTx/>
                <a:latin typeface="Sommet bold"/>
                <a:ea typeface="+mn-ea"/>
                <a:cs typeface="+mn-cs"/>
              </a:rPr>
              <a:t>Sinh</a:t>
            </a: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 </a:t>
            </a:r>
            <a:r>
              <a:rPr kumimoji="0" lang="en-US" sz="1150" b="1" i="0" u="none" strike="noStrike" kern="1200" cap="none" spc="0" normalizeH="0" baseline="0" noProof="0" dirty="0" err="1" smtClean="0">
                <a:ln>
                  <a:noFill/>
                </a:ln>
                <a:solidFill>
                  <a:schemeClr val="tx1"/>
                </a:solidFill>
                <a:effectLst/>
                <a:uLnTx/>
                <a:uFillTx/>
                <a:latin typeface="Sommet bold"/>
                <a:ea typeface="+mn-ea"/>
                <a:cs typeface="+mn-cs"/>
              </a:rPr>
              <a:t>viên</a:t>
            </a: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
            </a:r>
            <a:b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br>
            <a:r>
              <a:rPr kumimoji="0" lang="en-US" sz="1150" b="1" i="0" u="none" strike="noStrike" kern="1200" cap="none" spc="0" normalizeH="0" noProof="0" dirty="0" smtClean="0">
                <a:ln>
                  <a:noFill/>
                </a:ln>
                <a:solidFill>
                  <a:schemeClr val="tx1"/>
                </a:solidFill>
                <a:effectLst/>
                <a:uLnTx/>
                <a:uFillTx/>
                <a:latin typeface="Sommet bold"/>
                <a:ea typeface="+mn-ea"/>
                <a:cs typeface="+mn-cs"/>
              </a:rPr>
              <a:t> </a:t>
            </a:r>
            <a:r>
              <a:rPr kumimoji="0" lang="en-US" sz="1150" b="1" i="0" u="none" strike="noStrike" kern="1200" cap="none" spc="0" normalizeH="0" noProof="0" dirty="0" err="1" smtClean="0">
                <a:ln>
                  <a:noFill/>
                </a:ln>
                <a:solidFill>
                  <a:schemeClr val="tx1"/>
                </a:solidFill>
                <a:effectLst/>
                <a:uLnTx/>
                <a:uFillTx/>
                <a:latin typeface="Sommet bold"/>
                <a:ea typeface="+mn-ea"/>
                <a:cs typeface="+mn-cs"/>
              </a:rPr>
              <a:t>tố</a:t>
            </a:r>
            <a:r>
              <a:rPr lang="en-US" sz="1150" b="1" dirty="0" smtClean="0">
                <a:latin typeface="Sommet bold"/>
              </a:rPr>
              <a:t>t </a:t>
            </a:r>
            <a:r>
              <a:rPr lang="en-US" sz="1150" b="1" dirty="0" err="1" smtClean="0">
                <a:latin typeface="Sommet bold"/>
              </a:rPr>
              <a:t>nghiệp</a:t>
            </a:r>
            <a:endParaRPr kumimoji="0" lang="en-US" sz="1150" b="1" i="0"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7" name="TextBox 6"/>
          <p:cNvSpPr txBox="1"/>
          <p:nvPr/>
        </p:nvSpPr>
        <p:spPr>
          <a:xfrm>
            <a:off x="4648200" y="3214686"/>
            <a:ext cx="1138246" cy="446276"/>
          </a:xfrm>
          <a:prstGeom prst="rect">
            <a:avLst/>
          </a:prstGeom>
        </p:spPr>
        <p:txBody>
          <a:bodyPr wrap="square" rtlCol="0">
            <a:spAutoFit/>
          </a:bodyPr>
          <a:lstStyle/>
          <a:p>
            <a:pPr marR="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err="1" smtClean="0">
                <a:ln>
                  <a:noFill/>
                </a:ln>
                <a:solidFill>
                  <a:schemeClr val="tx1"/>
                </a:solidFill>
                <a:effectLst/>
                <a:uLnTx/>
                <a:uFillTx/>
                <a:latin typeface="Sommet bold"/>
                <a:ea typeface="+mn-ea"/>
                <a:cs typeface="+mn-cs"/>
              </a:rPr>
              <a:t>Kết</a:t>
            </a:r>
            <a:r>
              <a:rPr kumimoji="0" lang="en-US" sz="1150" b="1" i="0" u="none" strike="noStrike" kern="1200" cap="none" spc="0" normalizeH="0" noProof="0" dirty="0" smtClean="0">
                <a:ln>
                  <a:noFill/>
                </a:ln>
                <a:solidFill>
                  <a:schemeClr val="tx1"/>
                </a:solidFill>
                <a:effectLst/>
                <a:uLnTx/>
                <a:uFillTx/>
                <a:latin typeface="Sommet bold"/>
                <a:ea typeface="+mn-ea"/>
                <a:cs typeface="+mn-cs"/>
              </a:rPr>
              <a:t> </a:t>
            </a:r>
            <a:r>
              <a:rPr kumimoji="0" lang="en-US" sz="1150" b="1" i="0" u="none" strike="noStrike" kern="1200" cap="none" spc="0" normalizeH="0" noProof="0" dirty="0" err="1" smtClean="0">
                <a:ln>
                  <a:noFill/>
                </a:ln>
                <a:solidFill>
                  <a:schemeClr val="tx1"/>
                </a:solidFill>
                <a:effectLst/>
                <a:uLnTx/>
                <a:uFillTx/>
                <a:latin typeface="Sommet bold"/>
                <a:ea typeface="+mn-ea"/>
                <a:cs typeface="+mn-cs"/>
              </a:rPr>
              <a:t>quả</a:t>
            </a:r>
            <a:r>
              <a:rPr kumimoji="0" lang="en-US" sz="1150" b="1" i="0" u="none" strike="noStrike" kern="1200" cap="none" spc="0" normalizeH="0" noProof="0" dirty="0" smtClean="0">
                <a:ln>
                  <a:noFill/>
                </a:ln>
                <a:solidFill>
                  <a:schemeClr val="tx1"/>
                </a:solidFill>
                <a:effectLst/>
                <a:uLnTx/>
                <a:uFillTx/>
                <a:latin typeface="Sommet bold"/>
                <a:ea typeface="+mn-ea"/>
                <a:cs typeface="+mn-cs"/>
              </a:rPr>
              <a:t> </a:t>
            </a:r>
            <a:br>
              <a:rPr kumimoji="0" lang="en-US" sz="1150" b="1" i="0" u="none" strike="noStrike" kern="1200" cap="none" spc="0" normalizeH="0" noProof="0" dirty="0" smtClean="0">
                <a:ln>
                  <a:noFill/>
                </a:ln>
                <a:solidFill>
                  <a:schemeClr val="tx1"/>
                </a:solidFill>
                <a:effectLst/>
                <a:uLnTx/>
                <a:uFillTx/>
                <a:latin typeface="Sommet bold"/>
                <a:ea typeface="+mn-ea"/>
                <a:cs typeface="+mn-cs"/>
              </a:rPr>
            </a:br>
            <a:r>
              <a:rPr kumimoji="0" lang="en-US" sz="1150" b="1" i="0" u="none" strike="noStrike" kern="1200" cap="none" spc="0" normalizeH="0" noProof="0" dirty="0" err="1" smtClean="0">
                <a:ln>
                  <a:noFill/>
                </a:ln>
                <a:solidFill>
                  <a:schemeClr val="tx1"/>
                </a:solidFill>
                <a:effectLst/>
                <a:uLnTx/>
                <a:uFillTx/>
                <a:latin typeface="Sommet bold"/>
                <a:ea typeface="+mn-ea"/>
                <a:cs typeface="+mn-cs"/>
              </a:rPr>
              <a:t>nghiên</a:t>
            </a:r>
            <a:r>
              <a:rPr kumimoji="0" lang="en-US" sz="1150" b="1" i="0" u="none" strike="noStrike" kern="1200" cap="none" spc="0" normalizeH="0" noProof="0" dirty="0" smtClean="0">
                <a:ln>
                  <a:noFill/>
                </a:ln>
                <a:solidFill>
                  <a:schemeClr val="tx1"/>
                </a:solidFill>
                <a:effectLst/>
                <a:uLnTx/>
                <a:uFillTx/>
                <a:latin typeface="Sommet bold"/>
                <a:ea typeface="+mn-ea"/>
                <a:cs typeface="+mn-cs"/>
              </a:rPr>
              <a:t> </a:t>
            </a:r>
            <a:r>
              <a:rPr kumimoji="0" lang="en-US" sz="1150" b="1" i="0" u="none" strike="noStrike" kern="1200" cap="none" spc="0" normalizeH="0" noProof="0" dirty="0" err="1" smtClean="0">
                <a:ln>
                  <a:noFill/>
                </a:ln>
                <a:solidFill>
                  <a:schemeClr val="tx1"/>
                </a:solidFill>
                <a:effectLst/>
                <a:uLnTx/>
                <a:uFillTx/>
                <a:latin typeface="Sommet bold"/>
                <a:ea typeface="+mn-ea"/>
                <a:cs typeface="+mn-cs"/>
              </a:rPr>
              <a:t>cứu</a:t>
            </a:r>
            <a:endParaRPr kumimoji="0" lang="en-US" sz="1150" b="1" i="0"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8" name="TextBox 7"/>
          <p:cNvSpPr txBox="1"/>
          <p:nvPr/>
        </p:nvSpPr>
        <p:spPr>
          <a:xfrm>
            <a:off x="4191000" y="4143380"/>
            <a:ext cx="809628" cy="800219"/>
          </a:xfrm>
          <a:prstGeom prst="rect">
            <a:avLst/>
          </a:prstGeom>
        </p:spPr>
        <p:txBody>
          <a:bodyPr wrap="square" rtlCol="0">
            <a:spAutoFit/>
          </a:bodyPr>
          <a:lstStyle/>
          <a:p>
            <a:pPr marR="0" algn="ctr" defTabSz="914400" rtl="0" eaLnBrk="1" fontAlgn="auto" latinLnBrk="0" hangingPunct="1">
              <a:lnSpc>
                <a:spcPct val="100000"/>
              </a:lnSpc>
              <a:spcBef>
                <a:spcPct val="20000"/>
              </a:spcBef>
              <a:spcAft>
                <a:spcPts val="0"/>
              </a:spcAft>
              <a:buClrTx/>
              <a:buSzTx/>
              <a:buFont typeface="Arial" pitchFamily="34" charset="0"/>
              <a:buNone/>
              <a:tabLst/>
            </a:pPr>
            <a:r>
              <a:rPr lang="en-US" sz="1150" b="1" dirty="0" err="1" smtClean="0">
                <a:latin typeface="Sommet bold"/>
              </a:rPr>
              <a:t>Chuyển</a:t>
            </a:r>
            <a:r>
              <a:rPr lang="en-US" sz="1150" b="1" dirty="0" smtClean="0">
                <a:latin typeface="Sommet bold"/>
              </a:rPr>
              <a:t/>
            </a:r>
            <a:br>
              <a:rPr lang="en-US" sz="1150" b="1" dirty="0" smtClean="0">
                <a:latin typeface="Sommet bold"/>
              </a:rPr>
            </a:br>
            <a:r>
              <a:rPr lang="en-US" sz="1150" b="1" dirty="0" err="1" smtClean="0">
                <a:latin typeface="Sommet bold"/>
              </a:rPr>
              <a:t>giao</a:t>
            </a:r>
            <a:r>
              <a:rPr lang="en-US" sz="1150" b="1" dirty="0" smtClean="0">
                <a:latin typeface="Sommet bold"/>
              </a:rPr>
              <a:t/>
            </a:r>
            <a:br>
              <a:rPr lang="en-US" sz="1150" b="1" dirty="0" smtClean="0">
                <a:latin typeface="Sommet bold"/>
              </a:rPr>
            </a:br>
            <a:r>
              <a:rPr lang="en-US" sz="1150" b="1" dirty="0" err="1" smtClean="0">
                <a:latin typeface="Sommet bold"/>
              </a:rPr>
              <a:t>công</a:t>
            </a:r>
            <a:r>
              <a:rPr lang="en-US" sz="1150" b="1" dirty="0" smtClean="0">
                <a:latin typeface="Sommet bold"/>
              </a:rPr>
              <a:t/>
            </a:r>
            <a:br>
              <a:rPr lang="en-US" sz="1150" b="1" dirty="0" smtClean="0">
                <a:latin typeface="Sommet bold"/>
              </a:rPr>
            </a:br>
            <a:r>
              <a:rPr lang="en-US" sz="1150" b="1" dirty="0" err="1" smtClean="0">
                <a:latin typeface="Sommet bold"/>
              </a:rPr>
              <a:t>nghệ</a:t>
            </a:r>
            <a:endParaRPr kumimoji="0" lang="en-US" sz="1150" b="1" i="0"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9" name="TextBox 8"/>
          <p:cNvSpPr txBox="1"/>
          <p:nvPr/>
        </p:nvSpPr>
        <p:spPr>
          <a:xfrm>
            <a:off x="4267200" y="3810000"/>
            <a:ext cx="609600"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rgbClr val="FF0000"/>
                </a:solidFill>
                <a:effectLst/>
                <a:uLnTx/>
                <a:uFillTx/>
                <a:latin typeface="Sommet bold"/>
                <a:ea typeface="+mn-ea"/>
                <a:cs typeface="+mn-cs"/>
              </a:rPr>
              <a:t>WCU</a:t>
            </a:r>
          </a:p>
        </p:txBody>
      </p:sp>
      <p:sp>
        <p:nvSpPr>
          <p:cNvPr id="11" name="TextBox 10"/>
          <p:cNvSpPr txBox="1"/>
          <p:nvPr/>
        </p:nvSpPr>
        <p:spPr>
          <a:xfrm>
            <a:off x="381000" y="4191000"/>
            <a:ext cx="1676400" cy="523220"/>
          </a:xfrm>
          <a:prstGeom prst="rect">
            <a:avLst/>
          </a:prstGeom>
        </p:spPr>
        <p:txBody>
          <a:bodyPr wrap="square" rtlCol="0">
            <a:spAutoFit/>
          </a:bodyPr>
          <a:lstStyle/>
          <a:p>
            <a:pPr marR="0" algn="ctr" defTabSz="914400" rtl="0" eaLnBrk="1" fontAlgn="auto" latinLnBrk="0" hangingPunct="1">
              <a:lnSpc>
                <a:spcPct val="100000"/>
              </a:lnSpc>
              <a:spcBef>
                <a:spcPct val="20000"/>
              </a:spcBef>
              <a:spcAft>
                <a:spcPts val="0"/>
              </a:spcAft>
              <a:buClrTx/>
              <a:buSzTx/>
              <a:buFont typeface="Arial" pitchFamily="34" charset="0"/>
              <a:buNone/>
              <a:tabLst/>
            </a:pPr>
            <a:r>
              <a:rPr lang="en-US" sz="1400" b="1" dirty="0" err="1" smtClean="0">
                <a:latin typeface="Sommet bold"/>
              </a:rPr>
              <a:t>Nguồn</a:t>
            </a:r>
            <a:r>
              <a:rPr lang="en-US" sz="1400" b="1" dirty="0" smtClean="0">
                <a:latin typeface="Sommet bold"/>
              </a:rPr>
              <a:t> </a:t>
            </a:r>
            <a:r>
              <a:rPr lang="en-US" sz="1400" b="1" dirty="0" err="1" smtClean="0">
                <a:latin typeface="Sommet bold"/>
              </a:rPr>
              <a:t>lực</a:t>
            </a:r>
            <a:r>
              <a:rPr lang="en-US" sz="1400" b="1" dirty="0" smtClean="0">
                <a:latin typeface="Sommet bold"/>
              </a:rPr>
              <a:t> </a:t>
            </a:r>
            <a:br>
              <a:rPr lang="en-US" sz="1400" b="1" dirty="0" smtClean="0">
                <a:latin typeface="Sommet bold"/>
              </a:rPr>
            </a:br>
            <a:r>
              <a:rPr lang="en-US" sz="1400" b="1" dirty="0" smtClean="0">
                <a:latin typeface="Sommet bold"/>
              </a:rPr>
              <a:t>phong </a:t>
            </a:r>
            <a:r>
              <a:rPr lang="en-US" sz="1400" b="1" dirty="0" err="1" smtClean="0">
                <a:latin typeface="Sommet bold"/>
              </a:rPr>
              <a:t>phú</a:t>
            </a:r>
            <a:endParaRPr kumimoji="0" lang="en-US" sz="1400" b="1" i="0"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12" name="Curved Down Arrow 11"/>
          <p:cNvSpPr/>
          <p:nvPr/>
        </p:nvSpPr>
        <p:spPr>
          <a:xfrm>
            <a:off x="838200" y="3886200"/>
            <a:ext cx="838200" cy="304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urved Up Arrow 12"/>
          <p:cNvSpPr/>
          <p:nvPr/>
        </p:nvSpPr>
        <p:spPr>
          <a:xfrm>
            <a:off x="838200" y="4648200"/>
            <a:ext cx="838200" cy="30480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3714744" y="1143000"/>
            <a:ext cx="1928826" cy="523220"/>
          </a:xfrm>
          <a:prstGeom prst="rect">
            <a:avLst/>
          </a:prstGeom>
        </p:spPr>
        <p:txBody>
          <a:bodyPr wrap="square" rtlCol="0">
            <a:spAutoFit/>
          </a:bodyPr>
          <a:lstStyle/>
          <a:p>
            <a:pPr marR="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400" b="1" i="0" u="none" strike="noStrike" kern="1200" cap="none" spc="0" normalizeH="0" baseline="0" noProof="0" dirty="0" err="1" smtClean="0">
                <a:ln>
                  <a:noFill/>
                </a:ln>
                <a:solidFill>
                  <a:schemeClr val="tx1"/>
                </a:solidFill>
                <a:effectLst/>
                <a:uLnTx/>
                <a:uFillTx/>
                <a:latin typeface="Sommet bold"/>
                <a:ea typeface="+mn-ea"/>
                <a:cs typeface="+mn-cs"/>
              </a:rPr>
              <a:t>Chú</a:t>
            </a:r>
            <a:r>
              <a:rPr kumimoji="0" lang="en-US" sz="1400" b="1" i="0" u="none" strike="noStrike" kern="1200" cap="none" spc="0" normalizeH="0" noProof="0" dirty="0" smtClean="0">
                <a:ln>
                  <a:noFill/>
                </a:ln>
                <a:solidFill>
                  <a:schemeClr val="tx1"/>
                </a:solidFill>
                <a:effectLst/>
                <a:uLnTx/>
                <a:uFillTx/>
                <a:latin typeface="Sommet bold"/>
                <a:ea typeface="+mn-ea"/>
                <a:cs typeface="+mn-cs"/>
              </a:rPr>
              <a:t> </a:t>
            </a:r>
            <a:r>
              <a:rPr kumimoji="0" lang="en-US" sz="1400" b="1" i="0" u="none" strike="noStrike" kern="1200" cap="none" spc="0" normalizeH="0" noProof="0" dirty="0" err="1" smtClean="0">
                <a:ln>
                  <a:noFill/>
                </a:ln>
                <a:solidFill>
                  <a:schemeClr val="tx1"/>
                </a:solidFill>
                <a:effectLst/>
                <a:uLnTx/>
                <a:uFillTx/>
                <a:latin typeface="Sommet bold"/>
                <a:ea typeface="+mn-ea"/>
                <a:cs typeface="+mn-cs"/>
              </a:rPr>
              <a:t>trọng</a:t>
            </a:r>
            <a:r>
              <a:rPr kumimoji="0" lang="en-US" sz="1400" b="1" i="0" u="none" strike="noStrike" kern="1200" cap="none" spc="0" normalizeH="0" noProof="0" dirty="0" smtClean="0">
                <a:ln>
                  <a:noFill/>
                </a:ln>
                <a:solidFill>
                  <a:schemeClr val="tx1"/>
                </a:solidFill>
                <a:effectLst/>
                <a:uLnTx/>
                <a:uFillTx/>
                <a:latin typeface="Sommet bold"/>
                <a:ea typeface="+mn-ea"/>
                <a:cs typeface="+mn-cs"/>
              </a:rPr>
              <a:t> </a:t>
            </a:r>
            <a:r>
              <a:rPr kumimoji="0" lang="en-US" sz="1400" b="1" i="0" u="none" strike="noStrike" kern="1200" cap="none" spc="0" normalizeH="0" noProof="0" dirty="0" err="1" smtClean="0">
                <a:ln>
                  <a:noFill/>
                </a:ln>
                <a:solidFill>
                  <a:schemeClr val="tx1"/>
                </a:solidFill>
                <a:effectLst/>
                <a:uLnTx/>
                <a:uFillTx/>
                <a:latin typeface="Sommet bold"/>
                <a:ea typeface="+mn-ea"/>
                <a:cs typeface="+mn-cs"/>
              </a:rPr>
              <a:t>vào</a:t>
            </a:r>
            <a:r>
              <a:rPr kumimoji="0" lang="en-US" sz="1400" b="1" i="0" u="none" strike="noStrike" kern="1200" cap="none" spc="0" normalizeH="0" noProof="0" dirty="0" smtClean="0">
                <a:ln>
                  <a:noFill/>
                </a:ln>
                <a:solidFill>
                  <a:schemeClr val="tx1"/>
                </a:solidFill>
                <a:effectLst/>
                <a:uLnTx/>
                <a:uFillTx/>
                <a:latin typeface="Sommet bold"/>
                <a:ea typeface="+mn-ea"/>
                <a:cs typeface="+mn-cs"/>
              </a:rPr>
              <a:t> </a:t>
            </a:r>
            <a:r>
              <a:rPr kumimoji="0" lang="en-US" sz="1400" b="1" i="0" u="none" strike="noStrike" kern="1200" cap="none" spc="0" normalizeH="0" noProof="0" dirty="0" err="1" smtClean="0">
                <a:ln>
                  <a:noFill/>
                </a:ln>
                <a:solidFill>
                  <a:schemeClr val="tx1"/>
                </a:solidFill>
                <a:effectLst/>
                <a:uLnTx/>
                <a:uFillTx/>
                <a:latin typeface="Sommet bold"/>
                <a:ea typeface="+mn-ea"/>
                <a:cs typeface="+mn-cs"/>
              </a:rPr>
              <a:t>năng</a:t>
            </a:r>
            <a:r>
              <a:rPr kumimoji="0" lang="en-US" sz="1400" b="1" i="0" u="none" strike="noStrike" kern="1200" cap="none" spc="0" normalizeH="0" noProof="0" dirty="0" smtClean="0">
                <a:ln>
                  <a:noFill/>
                </a:ln>
                <a:solidFill>
                  <a:schemeClr val="tx1"/>
                </a:solidFill>
                <a:effectLst/>
                <a:uLnTx/>
                <a:uFillTx/>
                <a:latin typeface="Sommet bold"/>
                <a:ea typeface="+mn-ea"/>
                <a:cs typeface="+mn-cs"/>
              </a:rPr>
              <a:t> </a:t>
            </a:r>
            <a:r>
              <a:rPr kumimoji="0" lang="en-US" sz="1400" b="1" i="0" u="none" strike="noStrike" kern="1200" cap="none" spc="0" normalizeH="0" noProof="0" dirty="0" err="1" smtClean="0">
                <a:ln>
                  <a:noFill/>
                </a:ln>
                <a:solidFill>
                  <a:schemeClr val="tx1"/>
                </a:solidFill>
                <a:effectLst/>
                <a:uLnTx/>
                <a:uFillTx/>
                <a:latin typeface="Sommet bold"/>
                <a:ea typeface="+mn-ea"/>
                <a:cs typeface="+mn-cs"/>
              </a:rPr>
              <a:t>khiếu</a:t>
            </a:r>
            <a:r>
              <a:rPr kumimoji="0" lang="en-US" sz="1400" b="1" i="0" u="none" strike="noStrike" kern="1200" cap="none" spc="0" normalizeH="0" noProof="0" dirty="0" smtClean="0">
                <a:ln>
                  <a:noFill/>
                </a:ln>
                <a:solidFill>
                  <a:schemeClr val="tx1"/>
                </a:solidFill>
                <a:effectLst/>
                <a:uLnTx/>
                <a:uFillTx/>
                <a:latin typeface="Sommet bold"/>
                <a:ea typeface="+mn-ea"/>
                <a:cs typeface="+mn-cs"/>
              </a:rPr>
              <a:t>/</a:t>
            </a:r>
            <a:r>
              <a:rPr kumimoji="0" lang="en-US" sz="1400" b="1" i="0" u="none" strike="noStrike" kern="1200" cap="none" spc="0" normalizeH="0" noProof="0" dirty="0" err="1" smtClean="0">
                <a:ln>
                  <a:noFill/>
                </a:ln>
                <a:solidFill>
                  <a:schemeClr val="tx1"/>
                </a:solidFill>
                <a:effectLst/>
                <a:uLnTx/>
                <a:uFillTx/>
                <a:latin typeface="Sommet bold"/>
                <a:ea typeface="+mn-ea"/>
                <a:cs typeface="+mn-cs"/>
              </a:rPr>
              <a:t>năng</a:t>
            </a:r>
            <a:r>
              <a:rPr kumimoji="0" lang="en-US" sz="1400" b="1" i="0" u="none" strike="noStrike" kern="1200" cap="none" spc="0" normalizeH="0" noProof="0" dirty="0" smtClean="0">
                <a:ln>
                  <a:noFill/>
                </a:ln>
                <a:solidFill>
                  <a:schemeClr val="tx1"/>
                </a:solidFill>
                <a:effectLst/>
                <a:uLnTx/>
                <a:uFillTx/>
                <a:latin typeface="Sommet bold"/>
                <a:ea typeface="+mn-ea"/>
                <a:cs typeface="+mn-cs"/>
              </a:rPr>
              <a:t> </a:t>
            </a:r>
            <a:r>
              <a:rPr kumimoji="0" lang="en-US" sz="1400" b="1" i="0" u="none" strike="noStrike" kern="1200" cap="none" spc="0" normalizeH="0" noProof="0" dirty="0" err="1" smtClean="0">
                <a:ln>
                  <a:noFill/>
                </a:ln>
                <a:solidFill>
                  <a:schemeClr val="tx1"/>
                </a:solidFill>
                <a:effectLst/>
                <a:uLnTx/>
                <a:uFillTx/>
                <a:latin typeface="Sommet bold"/>
                <a:ea typeface="+mn-ea"/>
                <a:cs typeface="+mn-cs"/>
              </a:rPr>
              <a:t>lực</a:t>
            </a:r>
            <a:endParaRPr kumimoji="0" lang="en-US" sz="1400" b="1" i="0"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15" name="Curved Right Arrow 14"/>
          <p:cNvSpPr/>
          <p:nvPr/>
        </p:nvSpPr>
        <p:spPr>
          <a:xfrm>
            <a:off x="3505200" y="1143000"/>
            <a:ext cx="304800" cy="60960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Curved Left Arrow 15"/>
          <p:cNvSpPr/>
          <p:nvPr/>
        </p:nvSpPr>
        <p:spPr>
          <a:xfrm>
            <a:off x="5486400" y="1143000"/>
            <a:ext cx="381000" cy="6096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7010400" y="3733800"/>
            <a:ext cx="1204938" cy="523220"/>
          </a:xfrm>
          <a:prstGeom prst="rect">
            <a:avLst/>
          </a:prstGeom>
        </p:spPr>
        <p:txBody>
          <a:bodyPr wrap="square" rtlCol="0">
            <a:spAutoFit/>
          </a:bodyPr>
          <a:lstStyle/>
          <a:p>
            <a:pPr marR="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400" b="1" i="0" u="none" strike="noStrike" kern="1200" cap="none" spc="0" normalizeH="0" baseline="0" noProof="0" dirty="0" err="1" smtClean="0">
                <a:ln>
                  <a:noFill/>
                </a:ln>
                <a:solidFill>
                  <a:srgbClr val="FF0000"/>
                </a:solidFill>
                <a:effectLst/>
                <a:uLnTx/>
                <a:uFillTx/>
                <a:latin typeface="Sommet bold"/>
                <a:ea typeface="+mn-ea"/>
                <a:cs typeface="+mn-cs"/>
              </a:rPr>
              <a:t>Sự</a:t>
            </a:r>
            <a:r>
              <a:rPr kumimoji="0" lang="en-US" sz="1400" b="1" i="0" u="none" strike="noStrike" kern="1200" cap="none" spc="0" normalizeH="0" noProof="0" dirty="0" smtClean="0">
                <a:ln>
                  <a:noFill/>
                </a:ln>
                <a:solidFill>
                  <a:srgbClr val="FF0000"/>
                </a:solidFill>
                <a:effectLst/>
                <a:uLnTx/>
                <a:uFillTx/>
                <a:latin typeface="Sommet bold"/>
                <a:ea typeface="+mn-ea"/>
                <a:cs typeface="+mn-cs"/>
              </a:rPr>
              <a:t> </a:t>
            </a:r>
            <a:r>
              <a:rPr kumimoji="0" lang="en-US" sz="1400" b="1" i="0" u="none" strike="noStrike" kern="1200" cap="none" spc="0" normalizeH="0" noProof="0" dirty="0" err="1" smtClean="0">
                <a:ln>
                  <a:noFill/>
                </a:ln>
                <a:solidFill>
                  <a:srgbClr val="FF0000"/>
                </a:solidFill>
                <a:effectLst/>
                <a:uLnTx/>
                <a:uFillTx/>
                <a:latin typeface="Sommet bold"/>
                <a:ea typeface="+mn-ea"/>
                <a:cs typeface="+mn-cs"/>
              </a:rPr>
              <a:t>quản</a:t>
            </a:r>
            <a:r>
              <a:rPr kumimoji="0" lang="en-US" sz="1400" b="1" i="0" u="none" strike="noStrike" kern="1200" cap="none" spc="0" normalizeH="0" noProof="0" dirty="0" smtClean="0">
                <a:ln>
                  <a:noFill/>
                </a:ln>
                <a:solidFill>
                  <a:srgbClr val="FF0000"/>
                </a:solidFill>
                <a:effectLst/>
                <a:uLnTx/>
                <a:uFillTx/>
                <a:latin typeface="Sommet bold"/>
                <a:ea typeface="+mn-ea"/>
                <a:cs typeface="+mn-cs"/>
              </a:rPr>
              <a:t> </a:t>
            </a:r>
            <a:r>
              <a:rPr kumimoji="0" lang="en-US" sz="1400" b="1" i="0" u="none" strike="noStrike" kern="1200" cap="none" spc="0" normalizeH="0" noProof="0" dirty="0" err="1" smtClean="0">
                <a:ln>
                  <a:noFill/>
                </a:ln>
                <a:solidFill>
                  <a:srgbClr val="FF0000"/>
                </a:solidFill>
                <a:effectLst/>
                <a:uLnTx/>
                <a:uFillTx/>
                <a:latin typeface="Sommet bold"/>
                <a:ea typeface="+mn-ea"/>
                <a:cs typeface="+mn-cs"/>
              </a:rPr>
              <a:t>trị</a:t>
            </a:r>
            <a:r>
              <a:rPr kumimoji="0" lang="en-US" sz="1400" b="1" i="0" u="none" strike="noStrike" kern="1200" cap="none" spc="0" normalizeH="0" noProof="0" dirty="0" smtClean="0">
                <a:ln>
                  <a:noFill/>
                </a:ln>
                <a:solidFill>
                  <a:srgbClr val="FF0000"/>
                </a:solidFill>
                <a:effectLst/>
                <a:uLnTx/>
                <a:uFillTx/>
                <a:latin typeface="Sommet bold"/>
                <a:ea typeface="+mn-ea"/>
                <a:cs typeface="+mn-cs"/>
              </a:rPr>
              <a:t> </a:t>
            </a:r>
            <a:r>
              <a:rPr kumimoji="0" lang="en-US" sz="1400" b="1" i="0" u="none" strike="noStrike" kern="1200" cap="none" spc="0" normalizeH="0" noProof="0" dirty="0" err="1" smtClean="0">
                <a:ln>
                  <a:noFill/>
                </a:ln>
                <a:solidFill>
                  <a:srgbClr val="FF0000"/>
                </a:solidFill>
                <a:effectLst/>
                <a:uLnTx/>
                <a:uFillTx/>
                <a:latin typeface="Sommet bold"/>
                <a:ea typeface="+mn-ea"/>
                <a:cs typeface="+mn-cs"/>
              </a:rPr>
              <a:t>thuận</a:t>
            </a:r>
            <a:r>
              <a:rPr kumimoji="0" lang="en-US" sz="1400" b="1" i="0" u="none" strike="noStrike" kern="1200" cap="none" spc="0" normalizeH="0" noProof="0" dirty="0" smtClean="0">
                <a:ln>
                  <a:noFill/>
                </a:ln>
                <a:solidFill>
                  <a:srgbClr val="FF0000"/>
                </a:solidFill>
                <a:effectLst/>
                <a:uLnTx/>
                <a:uFillTx/>
                <a:latin typeface="Sommet bold"/>
                <a:ea typeface="+mn-ea"/>
                <a:cs typeface="+mn-cs"/>
              </a:rPr>
              <a:t> </a:t>
            </a:r>
            <a:r>
              <a:rPr kumimoji="0" lang="en-US" sz="1400" b="1" i="0" u="none" strike="noStrike" kern="1200" cap="none" spc="0" normalizeH="0" noProof="0" dirty="0" err="1" smtClean="0">
                <a:ln>
                  <a:noFill/>
                </a:ln>
                <a:solidFill>
                  <a:srgbClr val="FF0000"/>
                </a:solidFill>
                <a:effectLst/>
                <a:uLnTx/>
                <a:uFillTx/>
                <a:latin typeface="Sommet bold"/>
                <a:ea typeface="+mn-ea"/>
                <a:cs typeface="+mn-cs"/>
              </a:rPr>
              <a:t>lợi</a:t>
            </a:r>
            <a:endParaRPr kumimoji="0" lang="en-US" sz="1400" b="1" i="0" u="none" strike="noStrike" kern="1200" cap="none" spc="0" normalizeH="0" baseline="0" noProof="0" dirty="0" smtClean="0">
              <a:ln>
                <a:noFill/>
              </a:ln>
              <a:solidFill>
                <a:srgbClr val="FF0000"/>
              </a:solidFill>
              <a:effectLst/>
              <a:uLnTx/>
              <a:uFillTx/>
              <a:latin typeface="Sommet bold"/>
              <a:ea typeface="+mn-ea"/>
              <a:cs typeface="+mn-cs"/>
            </a:endParaRPr>
          </a:p>
        </p:txBody>
      </p:sp>
      <p:sp>
        <p:nvSpPr>
          <p:cNvPr id="18" name="Curved Down Arrow 17"/>
          <p:cNvSpPr/>
          <p:nvPr/>
        </p:nvSpPr>
        <p:spPr>
          <a:xfrm flipH="1" flipV="1">
            <a:off x="7086600" y="4191000"/>
            <a:ext cx="914400" cy="304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Curved Down Arrow 18"/>
          <p:cNvSpPr/>
          <p:nvPr/>
        </p:nvSpPr>
        <p:spPr>
          <a:xfrm flipH="1">
            <a:off x="7010400" y="3352800"/>
            <a:ext cx="990600" cy="381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3733800" y="5638800"/>
            <a:ext cx="2409836" cy="369332"/>
          </a:xfrm>
          <a:prstGeom prst="rect">
            <a:avLst/>
          </a:prstGeom>
        </p:spPr>
        <p:txBody>
          <a:bodyPr wrap="square" rtlCol="0">
            <a:spAutoFit/>
          </a:bodyPr>
          <a:lstStyle/>
          <a:p>
            <a:pPr marL="342900" indent="-342900" algn="ctr" fontAlgn="auto">
              <a:spcBef>
                <a:spcPct val="20000"/>
              </a:spcBef>
              <a:spcAft>
                <a:spcPts val="0"/>
              </a:spcAft>
            </a:pPr>
            <a:r>
              <a:rPr lang="en-US" b="1" dirty="0" err="1" smtClean="0"/>
              <a:t>Salmi</a:t>
            </a:r>
            <a:r>
              <a:rPr lang="en-US" b="1" dirty="0" smtClean="0"/>
              <a:t> (2009, </a:t>
            </a:r>
            <a:r>
              <a:rPr lang="en-US" b="1" dirty="0" err="1" smtClean="0"/>
              <a:t>trang</a:t>
            </a:r>
            <a:r>
              <a:rPr lang="en-US" b="1" dirty="0" smtClean="0"/>
              <a:t> 8)</a:t>
            </a:r>
            <a:endParaRPr kumimoji="0" lang="en-US" b="1" i="0" u="none" strike="noStrike" kern="1200" cap="none" spc="0" normalizeH="0" baseline="0" noProof="0" dirty="0" smtClean="0">
              <a:ln>
                <a:noFill/>
              </a:ln>
              <a:solidFill>
                <a:schemeClr val="tx1"/>
              </a:solidFill>
              <a:effectLst/>
              <a:uLnTx/>
              <a:uFillTx/>
              <a:latin typeface="Sommet bold"/>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991600" cy="792088"/>
          </a:xfrm>
        </p:spPr>
        <p:txBody>
          <a:bodyPr/>
          <a:lstStyle/>
          <a:p>
            <a:r>
              <a:rPr lang="en-US" sz="2800" b="1" dirty="0" err="1" smtClean="0">
                <a:latin typeface="+mj-lt"/>
              </a:rPr>
              <a:t>Nhìn</a:t>
            </a:r>
            <a:r>
              <a:rPr lang="en-US" sz="2800" b="1" dirty="0" smtClean="0">
                <a:latin typeface="+mj-lt"/>
              </a:rPr>
              <a:t> </a:t>
            </a:r>
            <a:r>
              <a:rPr lang="en-US" sz="2800" b="1" dirty="0" err="1" smtClean="0">
                <a:latin typeface="+mj-lt"/>
              </a:rPr>
              <a:t>ra</a:t>
            </a:r>
            <a:r>
              <a:rPr lang="en-US" sz="2800" b="1" dirty="0" smtClean="0">
                <a:latin typeface="+mj-lt"/>
              </a:rPr>
              <a:t> </a:t>
            </a:r>
            <a:r>
              <a:rPr lang="en-US" sz="2800" b="1" dirty="0" err="1" smtClean="0">
                <a:latin typeface="+mj-lt"/>
              </a:rPr>
              <a:t>thế</a:t>
            </a:r>
            <a:r>
              <a:rPr lang="en-US" sz="2800" b="1" dirty="0" smtClean="0">
                <a:latin typeface="+mj-lt"/>
              </a:rPr>
              <a:t> </a:t>
            </a:r>
            <a:r>
              <a:rPr lang="en-US" sz="2800" b="1" dirty="0" err="1" smtClean="0">
                <a:latin typeface="+mj-lt"/>
              </a:rPr>
              <a:t>giới</a:t>
            </a:r>
            <a:r>
              <a:rPr lang="en-US" sz="2800" b="1" dirty="0" smtClean="0">
                <a:latin typeface="+mj-lt"/>
              </a:rPr>
              <a:t> </a:t>
            </a:r>
            <a:r>
              <a:rPr lang="en-US" sz="2800" b="1" dirty="0" err="1" smtClean="0">
                <a:latin typeface="+mj-lt"/>
              </a:rPr>
              <a:t>để</a:t>
            </a:r>
            <a:r>
              <a:rPr lang="en-US" sz="2800" b="1" dirty="0" smtClean="0">
                <a:latin typeface="+mj-lt"/>
              </a:rPr>
              <a:t> </a:t>
            </a:r>
            <a:r>
              <a:rPr lang="en-US" sz="2800" b="1" dirty="0" err="1" smtClean="0">
                <a:latin typeface="+mj-lt"/>
              </a:rPr>
              <a:t>tìm</a:t>
            </a:r>
            <a:r>
              <a:rPr lang="en-US" sz="2800" b="1" dirty="0" smtClean="0">
                <a:latin typeface="+mj-lt"/>
              </a:rPr>
              <a:t> </a:t>
            </a:r>
            <a:r>
              <a:rPr lang="en-US" sz="2800" b="1" dirty="0" err="1" smtClean="0">
                <a:latin typeface="+mj-lt"/>
              </a:rPr>
              <a:t>những</a:t>
            </a:r>
            <a:r>
              <a:rPr lang="en-US" sz="2800" b="1" dirty="0" smtClean="0">
                <a:latin typeface="+mj-lt"/>
              </a:rPr>
              <a:t> </a:t>
            </a:r>
            <a:r>
              <a:rPr lang="en-US" sz="2800" b="1" dirty="0" err="1" smtClean="0">
                <a:latin typeface="+mj-lt"/>
              </a:rPr>
              <a:t>biện</a:t>
            </a:r>
            <a:r>
              <a:rPr lang="en-US" sz="2800" b="1" dirty="0" smtClean="0">
                <a:latin typeface="+mj-lt"/>
              </a:rPr>
              <a:t> </a:t>
            </a:r>
            <a:r>
              <a:rPr lang="en-US" sz="2800" b="1" dirty="0" err="1" smtClean="0">
                <a:latin typeface="+mj-lt"/>
              </a:rPr>
              <a:t>pháp</a:t>
            </a:r>
            <a:r>
              <a:rPr lang="en-US" sz="2800" b="1" dirty="0" smtClean="0">
                <a:latin typeface="+mj-lt"/>
              </a:rPr>
              <a:t> </a:t>
            </a:r>
            <a:r>
              <a:rPr lang="en-US" sz="2800" b="1" dirty="0" err="1" smtClean="0">
                <a:latin typeface="+mj-lt"/>
              </a:rPr>
              <a:t>quản</a:t>
            </a:r>
            <a:r>
              <a:rPr lang="en-US" sz="2800" b="1" dirty="0" smtClean="0">
                <a:latin typeface="+mj-lt"/>
              </a:rPr>
              <a:t> </a:t>
            </a:r>
            <a:r>
              <a:rPr lang="en-US" sz="2800" b="1" dirty="0" err="1" smtClean="0">
                <a:latin typeface="+mj-lt"/>
              </a:rPr>
              <a:t>trị</a:t>
            </a:r>
            <a:r>
              <a:rPr lang="en-US" sz="2800" b="1" dirty="0" smtClean="0">
                <a:latin typeface="+mj-lt"/>
              </a:rPr>
              <a:t> </a:t>
            </a:r>
            <a:r>
              <a:rPr lang="en-US" sz="2800" b="1" dirty="0" err="1" smtClean="0">
                <a:latin typeface="+mj-lt"/>
              </a:rPr>
              <a:t>hiệu</a:t>
            </a:r>
            <a:r>
              <a:rPr lang="en-US" sz="2800" b="1" dirty="0" smtClean="0">
                <a:latin typeface="+mj-lt"/>
              </a:rPr>
              <a:t> </a:t>
            </a:r>
            <a:r>
              <a:rPr lang="en-US" sz="2800" b="1" dirty="0" err="1" smtClean="0">
                <a:latin typeface="+mj-lt"/>
              </a:rPr>
              <a:t>quả</a:t>
            </a:r>
            <a:r>
              <a:rPr lang="en-US" sz="2800" b="1" dirty="0" smtClean="0">
                <a:latin typeface="+mj-lt"/>
              </a:rPr>
              <a:t/>
            </a:r>
            <a:br>
              <a:rPr lang="en-US" sz="2800" b="1" dirty="0" smtClean="0">
                <a:latin typeface="+mj-lt"/>
              </a:rPr>
            </a:br>
            <a:endParaRPr lang="en-US" sz="2800" b="1" dirty="0">
              <a:latin typeface="+mj-lt"/>
            </a:endParaRPr>
          </a:p>
        </p:txBody>
      </p:sp>
      <p:sp>
        <p:nvSpPr>
          <p:cNvPr id="7" name="TextBox 6"/>
          <p:cNvSpPr txBox="1"/>
          <p:nvPr/>
        </p:nvSpPr>
        <p:spPr>
          <a:xfrm>
            <a:off x="-152400" y="2362200"/>
            <a:ext cx="4114800" cy="707886"/>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lang="en-US" sz="2000" b="1" dirty="0" err="1" smtClean="0">
                <a:solidFill>
                  <a:srgbClr val="FF0000"/>
                </a:solidFill>
                <a:latin typeface="+mj-lt"/>
              </a:rPr>
              <a:t>Những</a:t>
            </a:r>
            <a:r>
              <a:rPr lang="en-US" sz="2000" b="1" dirty="0" smtClean="0">
                <a:solidFill>
                  <a:srgbClr val="FF0000"/>
                </a:solidFill>
                <a:latin typeface="+mj-lt"/>
              </a:rPr>
              <a:t> </a:t>
            </a:r>
            <a:r>
              <a:rPr lang="en-US" sz="2000" b="1" dirty="0" err="1" smtClean="0">
                <a:solidFill>
                  <a:srgbClr val="FF0000"/>
                </a:solidFill>
                <a:latin typeface="+mj-lt"/>
              </a:rPr>
              <a:t>quốc</a:t>
            </a:r>
            <a:r>
              <a:rPr lang="en-US" sz="2000" b="1" dirty="0" smtClean="0">
                <a:solidFill>
                  <a:srgbClr val="FF0000"/>
                </a:solidFill>
                <a:latin typeface="+mj-lt"/>
              </a:rPr>
              <a:t> </a:t>
            </a:r>
            <a:r>
              <a:rPr lang="en-US" sz="2000" b="1" dirty="0" err="1" smtClean="0">
                <a:solidFill>
                  <a:srgbClr val="FF0000"/>
                </a:solidFill>
                <a:latin typeface="+mj-lt"/>
              </a:rPr>
              <a:t>gia</a:t>
            </a:r>
            <a:r>
              <a:rPr lang="en-US" sz="2000" b="1" dirty="0" smtClean="0">
                <a:solidFill>
                  <a:srgbClr val="FF0000"/>
                </a:solidFill>
                <a:latin typeface="+mj-lt"/>
              </a:rPr>
              <a:t> </a:t>
            </a:r>
            <a:r>
              <a:rPr lang="en-US" sz="2000" b="1" dirty="0" err="1" smtClean="0">
                <a:solidFill>
                  <a:srgbClr val="FF0000"/>
                </a:solidFill>
                <a:latin typeface="+mj-lt"/>
              </a:rPr>
              <a:t>có</a:t>
            </a:r>
            <a:r>
              <a:rPr lang="en-US" sz="2000" b="1" dirty="0" smtClean="0">
                <a:solidFill>
                  <a:srgbClr val="FF0000"/>
                </a:solidFill>
                <a:latin typeface="+mj-lt"/>
              </a:rPr>
              <a:t> </a:t>
            </a:r>
            <a:r>
              <a:rPr lang="en-US" sz="2000" b="1" dirty="0" err="1" smtClean="0">
                <a:solidFill>
                  <a:srgbClr val="FF0000"/>
                </a:solidFill>
                <a:latin typeface="+mj-lt"/>
              </a:rPr>
              <a:t>quan</a:t>
            </a:r>
            <a:r>
              <a:rPr lang="en-US" sz="2000" b="1" dirty="0" smtClean="0">
                <a:solidFill>
                  <a:srgbClr val="FF0000"/>
                </a:solidFill>
                <a:latin typeface="+mj-lt"/>
              </a:rPr>
              <a:t> </a:t>
            </a:r>
            <a:r>
              <a:rPr lang="en-US" sz="2000" b="1" dirty="0" err="1" smtClean="0">
                <a:solidFill>
                  <a:srgbClr val="FF0000"/>
                </a:solidFill>
                <a:latin typeface="+mj-lt"/>
              </a:rPr>
              <a:t>tâm</a:t>
            </a:r>
            <a:r>
              <a:rPr lang="en-US" sz="2000" b="1" dirty="0" smtClean="0">
                <a:solidFill>
                  <a:srgbClr val="FF0000"/>
                </a:solidFill>
                <a:latin typeface="+mj-lt"/>
              </a:rPr>
              <a:t> </a:t>
            </a:r>
            <a:r>
              <a:rPr lang="en-US" sz="2000" b="1" dirty="0" err="1" smtClean="0">
                <a:solidFill>
                  <a:srgbClr val="FF0000"/>
                </a:solidFill>
                <a:latin typeface="+mj-lt"/>
              </a:rPr>
              <a:t>đến</a:t>
            </a:r>
            <a:r>
              <a:rPr lang="en-US" sz="2000" b="1" dirty="0" smtClean="0">
                <a:solidFill>
                  <a:srgbClr val="FF0000"/>
                </a:solidFill>
                <a:latin typeface="+mj-lt"/>
              </a:rPr>
              <a:t> </a:t>
            </a:r>
            <a:r>
              <a:rPr lang="en-US" sz="2000" b="1" dirty="0" err="1" smtClean="0">
                <a:solidFill>
                  <a:srgbClr val="FF0000"/>
                </a:solidFill>
                <a:latin typeface="+mj-lt"/>
              </a:rPr>
              <a:t>các</a:t>
            </a:r>
            <a:r>
              <a:rPr lang="en-US" sz="2000" b="1" dirty="0" smtClean="0">
                <a:solidFill>
                  <a:srgbClr val="FF0000"/>
                </a:solidFill>
                <a:latin typeface="+mj-lt"/>
              </a:rPr>
              <a:t> </a:t>
            </a:r>
            <a:r>
              <a:rPr lang="en-US" sz="2000" b="1" dirty="0" err="1" smtClean="0">
                <a:solidFill>
                  <a:srgbClr val="FF0000"/>
                </a:solidFill>
                <a:latin typeface="+mj-lt"/>
              </a:rPr>
              <a:t>hoạt</a:t>
            </a:r>
            <a:r>
              <a:rPr lang="en-US" sz="2000" b="1" dirty="0" smtClean="0">
                <a:solidFill>
                  <a:srgbClr val="FF0000"/>
                </a:solidFill>
                <a:latin typeface="+mj-lt"/>
              </a:rPr>
              <a:t> </a:t>
            </a:r>
            <a:r>
              <a:rPr lang="en-US" sz="2000" b="1" dirty="0" err="1" smtClean="0">
                <a:solidFill>
                  <a:srgbClr val="FF0000"/>
                </a:solidFill>
                <a:latin typeface="+mj-lt"/>
              </a:rPr>
              <a:t>động</a:t>
            </a:r>
            <a:r>
              <a:rPr lang="en-US" sz="2000" b="1" dirty="0" smtClean="0">
                <a:solidFill>
                  <a:srgbClr val="FF0000"/>
                </a:solidFill>
                <a:latin typeface="+mj-lt"/>
              </a:rPr>
              <a:t> </a:t>
            </a:r>
            <a:r>
              <a:rPr lang="en-US" sz="2000" b="1" dirty="0" err="1" smtClean="0">
                <a:solidFill>
                  <a:srgbClr val="FF0000"/>
                </a:solidFill>
                <a:latin typeface="+mj-lt"/>
              </a:rPr>
              <a:t>quốc</a:t>
            </a:r>
            <a:r>
              <a:rPr lang="en-US" sz="2000" b="1" dirty="0" smtClean="0">
                <a:solidFill>
                  <a:srgbClr val="FF0000"/>
                </a:solidFill>
                <a:latin typeface="+mj-lt"/>
              </a:rPr>
              <a:t> </a:t>
            </a:r>
            <a:r>
              <a:rPr lang="en-US" sz="2000" b="1" dirty="0" err="1" smtClean="0">
                <a:solidFill>
                  <a:srgbClr val="FF0000"/>
                </a:solidFill>
                <a:latin typeface="+mj-lt"/>
              </a:rPr>
              <a:t>tế</a:t>
            </a:r>
            <a:endParaRPr kumimoji="0" lang="en-US" sz="2000" b="1" i="0" u="none" strike="noStrike" kern="1200" cap="none" spc="0" normalizeH="0" noProof="0" dirty="0" smtClean="0">
              <a:ln>
                <a:noFill/>
              </a:ln>
              <a:solidFill>
                <a:srgbClr val="FF0000"/>
              </a:solidFill>
              <a:effectLst/>
              <a:uLnTx/>
              <a:uFillTx/>
              <a:latin typeface="+mj-lt"/>
              <a:ea typeface="+mn-ea"/>
              <a:cs typeface="+mn-cs"/>
            </a:endParaRPr>
          </a:p>
        </p:txBody>
      </p:sp>
      <p:sp>
        <p:nvSpPr>
          <p:cNvPr id="5" name="TextBox 4"/>
          <p:cNvSpPr txBox="1"/>
          <p:nvPr/>
        </p:nvSpPr>
        <p:spPr>
          <a:xfrm>
            <a:off x="0" y="3352800"/>
            <a:ext cx="4114800" cy="2105192"/>
          </a:xfrm>
          <a:prstGeom prst="rect">
            <a:avLst/>
          </a:prstGeom>
        </p:spPr>
        <p:txBody>
          <a:bodyPr wrap="square" rtlCol="0">
            <a:spAutoFit/>
          </a:bodyPr>
          <a:lstStyle/>
          <a:p>
            <a:pPr marL="342900" indent="-342900" fontAlgn="auto">
              <a:spcBef>
                <a:spcPct val="20000"/>
              </a:spcBef>
              <a:spcAft>
                <a:spcPts val="0"/>
              </a:spcAft>
              <a:buFont typeface="Wingdings" charset="2"/>
              <a:buChar char="ü"/>
            </a:pPr>
            <a:r>
              <a:rPr lang="en-US" b="1" i="1" dirty="0" err="1" smtClean="0">
                <a:solidFill>
                  <a:srgbClr val="FF0000"/>
                </a:solidFill>
                <a:latin typeface="+mj-lt"/>
              </a:rPr>
              <a:t>Châu</a:t>
            </a:r>
            <a:r>
              <a:rPr lang="en-US" b="1" i="1" dirty="0" smtClean="0">
                <a:solidFill>
                  <a:srgbClr val="FF0000"/>
                </a:solidFill>
                <a:latin typeface="+mj-lt"/>
              </a:rPr>
              <a:t> </a:t>
            </a:r>
            <a:r>
              <a:rPr lang="en-US" b="1" i="1" dirty="0" err="1" smtClean="0">
                <a:solidFill>
                  <a:srgbClr val="FF0000"/>
                </a:solidFill>
                <a:latin typeface="+mj-lt"/>
              </a:rPr>
              <a:t>Âu</a:t>
            </a:r>
            <a:r>
              <a:rPr lang="en-US" b="1" i="1" dirty="0" smtClean="0">
                <a:solidFill>
                  <a:srgbClr val="FF0000"/>
                </a:solidFill>
                <a:latin typeface="+mj-lt"/>
              </a:rPr>
              <a:t> (Anh, Ai-</a:t>
            </a:r>
            <a:r>
              <a:rPr lang="en-US" b="1" i="1" dirty="0" err="1" smtClean="0">
                <a:solidFill>
                  <a:srgbClr val="FF0000"/>
                </a:solidFill>
                <a:latin typeface="+mj-lt"/>
              </a:rPr>
              <a:t>len</a:t>
            </a:r>
            <a:r>
              <a:rPr lang="en-US" b="1" i="1" dirty="0" smtClean="0">
                <a:solidFill>
                  <a:srgbClr val="FF0000"/>
                </a:solidFill>
                <a:latin typeface="+mj-lt"/>
              </a:rPr>
              <a:t>, </a:t>
            </a:r>
            <a:r>
              <a:rPr lang="en-US" b="1" i="1" dirty="0" err="1" smtClean="0">
                <a:solidFill>
                  <a:srgbClr val="FF0000"/>
                </a:solidFill>
                <a:latin typeface="+mj-lt"/>
              </a:rPr>
              <a:t>Hà</a:t>
            </a:r>
            <a:r>
              <a:rPr lang="en-US" b="1" i="1" dirty="0" smtClean="0">
                <a:solidFill>
                  <a:srgbClr val="FF0000"/>
                </a:solidFill>
                <a:latin typeface="+mj-lt"/>
              </a:rPr>
              <a:t> </a:t>
            </a:r>
            <a:r>
              <a:rPr lang="en-US" b="1" i="1" dirty="0" err="1" smtClean="0">
                <a:solidFill>
                  <a:srgbClr val="FF0000"/>
                </a:solidFill>
                <a:latin typeface="+mj-lt"/>
              </a:rPr>
              <a:t>Lan</a:t>
            </a:r>
            <a:r>
              <a:rPr lang="en-US" b="1" i="1" dirty="0" smtClean="0">
                <a:solidFill>
                  <a:srgbClr val="FF0000"/>
                </a:solidFill>
                <a:latin typeface="+mj-lt"/>
              </a:rPr>
              <a:t>)</a:t>
            </a:r>
          </a:p>
          <a:p>
            <a:pPr marL="342900" indent="-342900" fontAlgn="auto">
              <a:spcBef>
                <a:spcPct val="20000"/>
              </a:spcBef>
              <a:spcAft>
                <a:spcPts val="0"/>
              </a:spcAft>
              <a:buFont typeface="Wingdings" charset="2"/>
              <a:buChar char="ü"/>
            </a:pPr>
            <a:r>
              <a:rPr lang="en-US" b="1" i="1" dirty="0" smtClean="0">
                <a:solidFill>
                  <a:srgbClr val="FF0000"/>
                </a:solidFill>
                <a:latin typeface="+mj-lt"/>
              </a:rPr>
              <a:t>Mỹ</a:t>
            </a:r>
          </a:p>
          <a:p>
            <a:pPr marL="342900" indent="-342900" fontAlgn="auto">
              <a:spcBef>
                <a:spcPct val="20000"/>
              </a:spcBef>
              <a:spcAft>
                <a:spcPts val="0"/>
              </a:spcAft>
              <a:buFont typeface="Wingdings" charset="2"/>
              <a:buChar char="ü"/>
            </a:pPr>
            <a:r>
              <a:rPr lang="en-US" b="1" i="1" dirty="0" smtClean="0">
                <a:solidFill>
                  <a:srgbClr val="FF0000"/>
                </a:solidFill>
                <a:latin typeface="+mj-lt"/>
              </a:rPr>
              <a:t>Canada </a:t>
            </a:r>
          </a:p>
          <a:p>
            <a:pPr marL="342900" indent="-342900" fontAlgn="auto">
              <a:spcBef>
                <a:spcPct val="20000"/>
              </a:spcBef>
              <a:spcAft>
                <a:spcPts val="0"/>
              </a:spcAft>
              <a:buFont typeface="Wingdings" charset="2"/>
              <a:buChar char="ü"/>
            </a:pPr>
            <a:r>
              <a:rPr lang="en-US" b="1" i="1" dirty="0" err="1" smtClean="0">
                <a:solidFill>
                  <a:srgbClr val="FF0000"/>
                </a:solidFill>
                <a:latin typeface="+mj-lt"/>
              </a:rPr>
              <a:t>Úc</a:t>
            </a:r>
            <a:endParaRPr lang="en-US" b="1" i="1" dirty="0" smtClean="0">
              <a:solidFill>
                <a:srgbClr val="FF0000"/>
              </a:solidFill>
              <a:latin typeface="+mj-lt"/>
            </a:endParaRPr>
          </a:p>
          <a:p>
            <a:pPr marL="342900" indent="-342900" fontAlgn="auto">
              <a:spcBef>
                <a:spcPct val="20000"/>
              </a:spcBef>
              <a:spcAft>
                <a:spcPts val="0"/>
              </a:spcAft>
            </a:pPr>
            <a:endParaRPr lang="en-US" sz="2000" b="1" i="1" dirty="0" smtClean="0">
              <a:solidFill>
                <a:srgbClr val="FF0000"/>
              </a:solidFill>
              <a:latin typeface="+mj-lt"/>
            </a:endParaRP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US" sz="2000" b="1" i="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9" name="Content Placeholder 8" descr="images of world map.jpg"/>
          <p:cNvPicPr>
            <a:picLocks noGrp="1" noChangeAspect="1"/>
          </p:cNvPicPr>
          <p:nvPr>
            <p:ph idx="1"/>
          </p:nvPr>
        </p:nvPicPr>
        <p:blipFill>
          <a:blip r:embed="rId3" cstate="print"/>
          <a:srcRect l="-20415" r="-20415"/>
          <a:stretch>
            <a:fillRect/>
          </a:stretch>
        </p:blipFill>
        <p:spPr>
          <a:xfrm>
            <a:off x="2667000" y="1371600"/>
            <a:ext cx="7467600" cy="4320480"/>
          </a:xfrm>
        </p:spPr>
      </p:pic>
    </p:spTree>
    <p:custDataLst>
      <p:tags r:id="rId1"/>
    </p:custDataLst>
  </p:cSld>
  <p:clrMapOvr>
    <a:masterClrMapping/>
  </p:clrMapOvr>
  <p:transition advTm="9788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Cở</a:t>
            </a:r>
            <a:r>
              <a:rPr lang="en-US" b="1" dirty="0" smtClean="0"/>
              <a:t> </a:t>
            </a:r>
            <a:r>
              <a:rPr lang="en-US" b="1" dirty="0" err="1" smtClean="0"/>
              <a:t>sở</a:t>
            </a:r>
            <a:r>
              <a:rPr lang="en-US" b="1" dirty="0" smtClean="0"/>
              <a:t> </a:t>
            </a:r>
            <a:r>
              <a:rPr lang="en-US" b="1" dirty="0" err="1" smtClean="0"/>
              <a:t>cho</a:t>
            </a:r>
            <a:r>
              <a:rPr lang="en-US" b="1" dirty="0" smtClean="0"/>
              <a:t> </a:t>
            </a:r>
            <a:r>
              <a:rPr lang="en-US" b="1" dirty="0" err="1" smtClean="0"/>
              <a:t>việc</a:t>
            </a:r>
            <a:r>
              <a:rPr lang="en-US" b="1" dirty="0" smtClean="0"/>
              <a:t> </a:t>
            </a:r>
            <a:r>
              <a:rPr lang="en-US" b="1" dirty="0" err="1" smtClean="0"/>
              <a:t>nhìn</a:t>
            </a:r>
            <a:r>
              <a:rPr lang="en-US" b="1" dirty="0" smtClean="0"/>
              <a:t> </a:t>
            </a:r>
            <a:r>
              <a:rPr lang="en-US" b="1" dirty="0" err="1" smtClean="0"/>
              <a:t>ra</a:t>
            </a:r>
            <a:r>
              <a:rPr lang="en-US" b="1" dirty="0" smtClean="0"/>
              <a:t> </a:t>
            </a:r>
            <a:r>
              <a:rPr lang="en-US" b="1" dirty="0" err="1" smtClean="0"/>
              <a:t>thế</a:t>
            </a:r>
            <a:r>
              <a:rPr lang="en-US" b="1" dirty="0" smtClean="0"/>
              <a:t> </a:t>
            </a:r>
            <a:r>
              <a:rPr lang="en-US" b="1" dirty="0" err="1" smtClean="0"/>
              <a:t>giới</a:t>
            </a:r>
            <a:r>
              <a:rPr lang="en-US" b="1" dirty="0" smtClean="0"/>
              <a:t> </a:t>
            </a:r>
            <a:endParaRPr lang="en-US" b="1" dirty="0"/>
          </a:p>
        </p:txBody>
      </p:sp>
      <p:sp>
        <p:nvSpPr>
          <p:cNvPr id="3" name="Content Placeholder 2"/>
          <p:cNvSpPr>
            <a:spLocks noGrp="1"/>
          </p:cNvSpPr>
          <p:nvPr>
            <p:ph idx="1"/>
          </p:nvPr>
        </p:nvSpPr>
        <p:spPr>
          <a:xfrm>
            <a:off x="357158" y="1123952"/>
            <a:ext cx="8458200" cy="4876816"/>
          </a:xfrm>
        </p:spPr>
        <p:txBody>
          <a:bodyPr/>
          <a:lstStyle/>
          <a:p>
            <a:pPr algn="just">
              <a:lnSpc>
                <a:spcPct val="150000"/>
              </a:lnSpc>
            </a:pPr>
            <a:r>
              <a:rPr lang="en-US" sz="1600" i="1" dirty="0" smtClean="0"/>
              <a:t>‘</a:t>
            </a:r>
            <a:r>
              <a:rPr lang="en-US" sz="1600" i="1" dirty="0" err="1" smtClean="0"/>
              <a:t>Từ</a:t>
            </a:r>
            <a:r>
              <a:rPr lang="en-US" sz="1600" i="1" dirty="0" smtClean="0"/>
              <a:t> </a:t>
            </a:r>
            <a:r>
              <a:rPr lang="en-US" sz="1600" i="1" dirty="0" err="1" smtClean="0"/>
              <a:t>giá</a:t>
            </a:r>
            <a:r>
              <a:rPr lang="en-US" sz="1600" i="1" dirty="0" smtClean="0"/>
              <a:t> </a:t>
            </a:r>
            <a:r>
              <a:rPr lang="en-US" sz="1600" i="1" dirty="0" err="1" smtClean="0"/>
              <a:t>trị</a:t>
            </a:r>
            <a:r>
              <a:rPr lang="en-US" sz="1600" i="1" dirty="0" smtClean="0"/>
              <a:t> </a:t>
            </a:r>
            <a:r>
              <a:rPr lang="en-US" sz="1600" i="1" dirty="0" err="1" smtClean="0"/>
              <a:t>thực</a:t>
            </a:r>
            <a:r>
              <a:rPr lang="en-US" sz="1600" i="1" dirty="0" smtClean="0"/>
              <a:t> </a:t>
            </a:r>
            <a:r>
              <a:rPr lang="en-US" sz="1600" i="1" dirty="0" err="1" smtClean="0"/>
              <a:t>tiễn</a:t>
            </a:r>
            <a:r>
              <a:rPr lang="en-US" sz="1600" i="1" dirty="0" smtClean="0"/>
              <a:t> </a:t>
            </a:r>
            <a:r>
              <a:rPr lang="en-US" sz="1600" i="1" dirty="0" err="1" smtClean="0"/>
              <a:t>của</a:t>
            </a:r>
            <a:r>
              <a:rPr lang="en-US" sz="1600" i="1" dirty="0" smtClean="0"/>
              <a:t> </a:t>
            </a:r>
            <a:r>
              <a:rPr lang="en-US" sz="1600" i="1" dirty="0" err="1" smtClean="0"/>
              <a:t>việc</a:t>
            </a:r>
            <a:r>
              <a:rPr lang="en-US" sz="1600" i="1" dirty="0" smtClean="0"/>
              <a:t> </a:t>
            </a:r>
            <a:r>
              <a:rPr lang="en-US" sz="1600" i="1" dirty="0" err="1" smtClean="0"/>
              <a:t>nghiên</a:t>
            </a:r>
            <a:r>
              <a:rPr lang="en-US" sz="1600" i="1" dirty="0" smtClean="0"/>
              <a:t> </a:t>
            </a:r>
            <a:r>
              <a:rPr lang="en-US" sz="1600" i="1" dirty="0" err="1" smtClean="0"/>
              <a:t>cứu</a:t>
            </a:r>
            <a:r>
              <a:rPr lang="en-US" sz="1600" i="1" dirty="0" smtClean="0"/>
              <a:t>, </a:t>
            </a:r>
            <a:r>
              <a:rPr lang="en-US" sz="1600" i="1" dirty="0" err="1" smtClean="0"/>
              <a:t>học</a:t>
            </a:r>
            <a:r>
              <a:rPr lang="en-US" sz="1600" i="1" dirty="0" smtClean="0"/>
              <a:t> </a:t>
            </a:r>
            <a:r>
              <a:rPr lang="en-US" sz="1600" i="1" dirty="0" err="1" smtClean="0"/>
              <a:t>hỏi</a:t>
            </a:r>
            <a:r>
              <a:rPr lang="en-US" sz="1600" i="1" dirty="0" smtClean="0"/>
              <a:t> </a:t>
            </a:r>
            <a:r>
              <a:rPr lang="en-US" sz="1600" i="1" dirty="0" err="1" smtClean="0"/>
              <a:t>tinh</a:t>
            </a:r>
            <a:r>
              <a:rPr lang="en-US" sz="1600" i="1" dirty="0" smtClean="0"/>
              <a:t> </a:t>
            </a:r>
            <a:r>
              <a:rPr lang="en-US" sz="1600" i="1" dirty="0" err="1" smtClean="0"/>
              <a:t>thần</a:t>
            </a:r>
            <a:r>
              <a:rPr lang="en-US" sz="1600" i="1" dirty="0" smtClean="0"/>
              <a:t> </a:t>
            </a:r>
            <a:r>
              <a:rPr lang="en-US" sz="1600" i="1" dirty="0" err="1" smtClean="0"/>
              <a:t>và</a:t>
            </a:r>
            <a:r>
              <a:rPr lang="en-US" sz="1600" i="1" dirty="0" smtClean="0"/>
              <a:t> </a:t>
            </a:r>
            <a:r>
              <a:rPr lang="en-US" sz="1600" i="1" dirty="0" err="1" smtClean="0"/>
              <a:t>nghị</a:t>
            </a:r>
            <a:r>
              <a:rPr lang="en-US" sz="1600" i="1" dirty="0" smtClean="0"/>
              <a:t> </a:t>
            </a:r>
            <a:r>
              <a:rPr lang="en-US" sz="1600" i="1" dirty="0" err="1" smtClean="0"/>
              <a:t>lực</a:t>
            </a:r>
            <a:r>
              <a:rPr lang="en-US" sz="1600" i="1" dirty="0" smtClean="0"/>
              <a:t> </a:t>
            </a:r>
            <a:r>
              <a:rPr lang="en-US" sz="1600" i="1" dirty="0" err="1" smtClean="0"/>
              <a:t>cộng</a:t>
            </a:r>
            <a:r>
              <a:rPr lang="en-US" sz="1600" i="1" dirty="0" smtClean="0"/>
              <a:t> </a:t>
            </a:r>
            <a:r>
              <a:rPr lang="en-US" sz="1600" i="1" dirty="0" err="1" smtClean="0"/>
              <a:t>với</a:t>
            </a:r>
            <a:r>
              <a:rPr lang="en-US" sz="1600" i="1" dirty="0" smtClean="0"/>
              <a:t> </a:t>
            </a:r>
            <a:r>
              <a:rPr lang="en-US" sz="1600" i="1" dirty="0" err="1" smtClean="0"/>
              <a:t>sự</a:t>
            </a:r>
            <a:r>
              <a:rPr lang="en-US" sz="1600" i="1" dirty="0" smtClean="0"/>
              <a:t> chính </a:t>
            </a:r>
            <a:r>
              <a:rPr lang="en-US" sz="1600" i="1" dirty="0" err="1" smtClean="0"/>
              <a:t>xác</a:t>
            </a:r>
            <a:r>
              <a:rPr lang="en-US" sz="1600" i="1" dirty="0" smtClean="0"/>
              <a:t> </a:t>
            </a:r>
            <a:r>
              <a:rPr lang="en-US" sz="1600" i="1" dirty="0" err="1" smtClean="0"/>
              <a:t>một</a:t>
            </a:r>
            <a:r>
              <a:rPr lang="en-US" sz="1600" i="1" dirty="0" smtClean="0"/>
              <a:t> </a:t>
            </a:r>
            <a:r>
              <a:rPr lang="en-US" sz="1600" i="1" dirty="0" err="1" smtClean="0"/>
              <a:t>cách</a:t>
            </a:r>
            <a:r>
              <a:rPr lang="en-US" sz="1600" i="1" dirty="0" smtClean="0"/>
              <a:t> </a:t>
            </a:r>
            <a:r>
              <a:rPr lang="en-US" sz="1600" i="1" dirty="0" err="1" smtClean="0"/>
              <a:t>khoa</a:t>
            </a:r>
            <a:r>
              <a:rPr lang="en-US" sz="1600" i="1" dirty="0" smtClean="0"/>
              <a:t> </a:t>
            </a:r>
            <a:r>
              <a:rPr lang="en-US" sz="1600" i="1" dirty="0" err="1" smtClean="0"/>
              <a:t>học</a:t>
            </a:r>
            <a:r>
              <a:rPr lang="en-US" sz="1600" i="1" dirty="0" smtClean="0"/>
              <a:t>, </a:t>
            </a:r>
            <a:r>
              <a:rPr lang="en-US" sz="1600" i="1" dirty="0" err="1" smtClean="0"/>
              <a:t>và</a:t>
            </a:r>
            <a:r>
              <a:rPr lang="en-US" sz="1600" i="1" dirty="0" smtClean="0"/>
              <a:t> </a:t>
            </a:r>
            <a:r>
              <a:rPr lang="en-US" sz="1600" i="1" dirty="0" err="1" smtClean="0"/>
              <a:t>hoạt</a:t>
            </a:r>
            <a:r>
              <a:rPr lang="en-US" sz="1600" i="1" dirty="0" smtClean="0"/>
              <a:t> </a:t>
            </a:r>
            <a:r>
              <a:rPr lang="en-US" sz="1600" i="1" dirty="0" err="1" smtClean="0"/>
              <a:t>động</a:t>
            </a:r>
            <a:r>
              <a:rPr lang="en-US" sz="1600" i="1" dirty="0" smtClean="0"/>
              <a:t> </a:t>
            </a:r>
            <a:r>
              <a:rPr lang="en-US" sz="1600" i="1" dirty="0" err="1" smtClean="0"/>
              <a:t>của</a:t>
            </a:r>
            <a:r>
              <a:rPr lang="en-US" sz="1600" i="1" dirty="0" smtClean="0"/>
              <a:t> </a:t>
            </a:r>
            <a:r>
              <a:rPr lang="en-US" sz="1600" i="1" dirty="0" err="1" smtClean="0"/>
              <a:t>hệ</a:t>
            </a:r>
            <a:r>
              <a:rPr lang="en-US" sz="1600" i="1" dirty="0" smtClean="0"/>
              <a:t> </a:t>
            </a:r>
            <a:r>
              <a:rPr lang="en-US" sz="1600" i="1" dirty="0" err="1" smtClean="0"/>
              <a:t>thống</a:t>
            </a:r>
            <a:r>
              <a:rPr lang="en-US" sz="1600" i="1" dirty="0" smtClean="0"/>
              <a:t> </a:t>
            </a:r>
            <a:r>
              <a:rPr lang="en-US" sz="1600" i="1" dirty="0" err="1" smtClean="0"/>
              <a:t>giáo</a:t>
            </a:r>
            <a:r>
              <a:rPr lang="en-US" sz="1600" i="1" dirty="0" smtClean="0"/>
              <a:t> </a:t>
            </a:r>
            <a:r>
              <a:rPr lang="en-US" sz="1600" i="1" dirty="0" err="1" smtClean="0"/>
              <a:t>dục</a:t>
            </a:r>
            <a:r>
              <a:rPr lang="en-US" sz="1600" i="1" dirty="0" smtClean="0"/>
              <a:t> ở </a:t>
            </a:r>
            <a:r>
              <a:rPr lang="en-US" sz="1600" i="1" dirty="0" err="1" smtClean="0"/>
              <a:t>các</a:t>
            </a:r>
            <a:r>
              <a:rPr lang="en-US" sz="1600" i="1" dirty="0" smtClean="0"/>
              <a:t> </a:t>
            </a:r>
            <a:r>
              <a:rPr lang="en-US" sz="1600" i="1" dirty="0" err="1" smtClean="0"/>
              <a:t>nước</a:t>
            </a:r>
            <a:r>
              <a:rPr lang="en-US" sz="1600" i="1" dirty="0" smtClean="0"/>
              <a:t> </a:t>
            </a:r>
            <a:r>
              <a:rPr lang="en-US" sz="1600" i="1" dirty="0" err="1" smtClean="0"/>
              <a:t>khác</a:t>
            </a:r>
            <a:r>
              <a:rPr lang="en-US" sz="1600" i="1" dirty="0" smtClean="0"/>
              <a:t> </a:t>
            </a:r>
            <a:r>
              <a:rPr lang="en-US" sz="1600" i="1" dirty="0" err="1" smtClean="0"/>
              <a:t>sẽ</a:t>
            </a:r>
            <a:r>
              <a:rPr lang="en-US" sz="1600" i="1" dirty="0" smtClean="0"/>
              <a:t> </a:t>
            </a:r>
            <a:r>
              <a:rPr lang="en-US" sz="1600" i="1" dirty="0" err="1" smtClean="0"/>
              <a:t>giúp</a:t>
            </a:r>
            <a:r>
              <a:rPr lang="en-US" sz="1600" i="1" dirty="0" smtClean="0"/>
              <a:t> </a:t>
            </a:r>
            <a:r>
              <a:rPr lang="en-US" sz="1600" i="1" dirty="0" err="1" smtClean="0"/>
              <a:t>chúng</a:t>
            </a:r>
            <a:r>
              <a:rPr lang="en-US" sz="1600" i="1" dirty="0" smtClean="0"/>
              <a:t> </a:t>
            </a:r>
            <a:r>
              <a:rPr lang="en-US" sz="1600" i="1" dirty="0" err="1" smtClean="0"/>
              <a:t>ta</a:t>
            </a:r>
            <a:r>
              <a:rPr lang="en-US" sz="1600" i="1" dirty="0" smtClean="0"/>
              <a:t> </a:t>
            </a:r>
            <a:r>
              <a:rPr lang="en-US" sz="1600" i="1" dirty="0" err="1" smtClean="0"/>
              <a:t>hiểu</a:t>
            </a:r>
            <a:r>
              <a:rPr lang="en-US" sz="1600" i="1" dirty="0" smtClean="0"/>
              <a:t> </a:t>
            </a:r>
            <a:r>
              <a:rPr lang="en-US" sz="1600" i="1" dirty="0" err="1" smtClean="0"/>
              <a:t>rõ</a:t>
            </a:r>
            <a:r>
              <a:rPr lang="en-US" sz="1600" i="1" dirty="0" smtClean="0"/>
              <a:t> </a:t>
            </a:r>
            <a:r>
              <a:rPr lang="en-US" sz="1600" i="1" dirty="0" err="1" smtClean="0"/>
              <a:t>và</a:t>
            </a:r>
            <a:r>
              <a:rPr lang="en-US" sz="1600" i="1" dirty="0" smtClean="0"/>
              <a:t> </a:t>
            </a:r>
            <a:r>
              <a:rPr lang="en-US" sz="1600" i="1" dirty="0" err="1" smtClean="0"/>
              <a:t>nghiên</a:t>
            </a:r>
            <a:r>
              <a:rPr lang="en-US" sz="1600" i="1" dirty="0" smtClean="0"/>
              <a:t> </a:t>
            </a:r>
            <a:r>
              <a:rPr lang="en-US" sz="1600" i="1" dirty="0" err="1" smtClean="0"/>
              <a:t>cứu</a:t>
            </a:r>
            <a:r>
              <a:rPr lang="en-US" sz="1600" i="1" dirty="0" smtClean="0"/>
              <a:t> </a:t>
            </a:r>
            <a:r>
              <a:rPr lang="en-US" sz="1600" i="1" dirty="0" err="1" smtClean="0"/>
              <a:t>tốt</a:t>
            </a:r>
            <a:r>
              <a:rPr lang="en-US" sz="1600" i="1" dirty="0" smtClean="0"/>
              <a:t> </a:t>
            </a:r>
            <a:r>
              <a:rPr lang="en-US" sz="1600" i="1" dirty="0" err="1" smtClean="0"/>
              <a:t>hơn</a:t>
            </a:r>
            <a:r>
              <a:rPr lang="en-US" sz="1600" i="1" dirty="0" smtClean="0"/>
              <a:t> </a:t>
            </a:r>
            <a:r>
              <a:rPr lang="en-US" sz="1600" i="1" dirty="0" err="1" smtClean="0"/>
              <a:t>về</a:t>
            </a:r>
            <a:r>
              <a:rPr lang="en-US" sz="1600" i="1" dirty="0" smtClean="0"/>
              <a:t> </a:t>
            </a:r>
            <a:r>
              <a:rPr lang="en-US" sz="1600" i="1" dirty="0" err="1" smtClean="0"/>
              <a:t>hệ</a:t>
            </a:r>
            <a:r>
              <a:rPr lang="en-US" sz="1600" i="1" dirty="0" smtClean="0"/>
              <a:t> </a:t>
            </a:r>
            <a:r>
              <a:rPr lang="en-US" sz="1600" i="1" dirty="0" err="1" smtClean="0"/>
              <a:t>thống</a:t>
            </a:r>
            <a:r>
              <a:rPr lang="en-US" sz="1600" i="1" dirty="0" smtClean="0"/>
              <a:t> </a:t>
            </a:r>
            <a:r>
              <a:rPr lang="en-US" sz="1600" i="1" dirty="0" err="1" smtClean="0"/>
              <a:t>giáo</a:t>
            </a:r>
            <a:r>
              <a:rPr lang="en-US" sz="1600" i="1" dirty="0" smtClean="0"/>
              <a:t> </a:t>
            </a:r>
            <a:r>
              <a:rPr lang="en-US" sz="1600" i="1" dirty="0" err="1" smtClean="0"/>
              <a:t>dục</a:t>
            </a:r>
            <a:r>
              <a:rPr lang="en-US" sz="1600" i="1" dirty="0" smtClean="0"/>
              <a:t> </a:t>
            </a:r>
            <a:r>
              <a:rPr lang="en-US" sz="1600" i="1" dirty="0" err="1" smtClean="0"/>
              <a:t>của</a:t>
            </a:r>
            <a:r>
              <a:rPr lang="en-US" sz="1600" i="1" dirty="0" smtClean="0"/>
              <a:t> chính </a:t>
            </a:r>
            <a:r>
              <a:rPr lang="en-US" sz="1600" i="1" dirty="0" err="1" smtClean="0"/>
              <a:t>quốc</a:t>
            </a:r>
            <a:r>
              <a:rPr lang="en-US" sz="1600" i="1" dirty="0" smtClean="0"/>
              <a:t> </a:t>
            </a:r>
            <a:r>
              <a:rPr lang="en-US" sz="1600" i="1" dirty="0" err="1" smtClean="0"/>
              <a:t>gia</a:t>
            </a:r>
            <a:r>
              <a:rPr lang="en-US" sz="1600" i="1" dirty="0" smtClean="0"/>
              <a:t> </a:t>
            </a:r>
            <a:r>
              <a:rPr lang="en-US" sz="1600" i="1" dirty="0" err="1" smtClean="0"/>
              <a:t>mình</a:t>
            </a:r>
            <a:r>
              <a:rPr lang="en-US" sz="1600" i="1" dirty="0" smtClean="0"/>
              <a:t>.” </a:t>
            </a:r>
            <a:r>
              <a:rPr lang="en-US" sz="1600" dirty="0" smtClean="0"/>
              <a:t>(Michael Sadler, 1964,p. 310)</a:t>
            </a:r>
          </a:p>
          <a:p>
            <a:pPr>
              <a:lnSpc>
                <a:spcPct val="150000"/>
              </a:lnSpc>
            </a:pPr>
            <a:r>
              <a:rPr lang="en-US" sz="1600" i="1" dirty="0" smtClean="0"/>
              <a:t>“</a:t>
            </a:r>
            <a:r>
              <a:rPr lang="en-US" sz="1600" i="1" dirty="0" err="1" smtClean="0"/>
              <a:t>Giáo</a:t>
            </a:r>
            <a:r>
              <a:rPr lang="en-US" sz="1600" i="1" dirty="0" smtClean="0"/>
              <a:t> </a:t>
            </a:r>
            <a:r>
              <a:rPr lang="en-US" sz="1600" i="1" dirty="0" err="1" smtClean="0"/>
              <a:t>viên</a:t>
            </a:r>
            <a:r>
              <a:rPr lang="en-US" sz="1600" i="1" dirty="0" smtClean="0"/>
              <a:t> </a:t>
            </a:r>
            <a:r>
              <a:rPr lang="en-US" sz="1600" i="1" dirty="0" err="1" smtClean="0"/>
              <a:t>thật</a:t>
            </a:r>
            <a:r>
              <a:rPr lang="en-US" sz="1600" i="1" dirty="0" smtClean="0"/>
              <a:t> </a:t>
            </a:r>
            <a:r>
              <a:rPr lang="en-US" sz="1600" i="1" dirty="0" err="1" smtClean="0"/>
              <a:t>sự</a:t>
            </a:r>
            <a:r>
              <a:rPr lang="en-US" sz="1600" i="1" dirty="0" smtClean="0"/>
              <a:t> </a:t>
            </a:r>
            <a:r>
              <a:rPr lang="en-US" sz="1600" i="1" dirty="0" err="1" smtClean="0"/>
              <a:t>chỉ</a:t>
            </a:r>
            <a:r>
              <a:rPr lang="en-US" sz="1600" i="1" dirty="0" smtClean="0"/>
              <a:t> </a:t>
            </a:r>
            <a:r>
              <a:rPr lang="en-US" sz="1600" i="1" dirty="0" err="1" smtClean="0"/>
              <a:t>có</a:t>
            </a:r>
            <a:r>
              <a:rPr lang="en-US" sz="1600" i="1" dirty="0" smtClean="0"/>
              <a:t> </a:t>
            </a:r>
            <a:r>
              <a:rPr lang="en-US" sz="1600" i="1" dirty="0" err="1" smtClean="0"/>
              <a:t>thể</a:t>
            </a:r>
            <a:r>
              <a:rPr lang="en-US" sz="1600" i="1" dirty="0" smtClean="0"/>
              <a:t> </a:t>
            </a:r>
            <a:r>
              <a:rPr lang="en-US" sz="1600" i="1" dirty="0" err="1" smtClean="0"/>
              <a:t>học</a:t>
            </a:r>
            <a:r>
              <a:rPr lang="en-US" sz="1600" i="1" dirty="0" smtClean="0"/>
              <a:t> </a:t>
            </a:r>
            <a:r>
              <a:rPr lang="en-US" sz="1600" i="1" dirty="0" err="1" smtClean="0"/>
              <a:t>hỏi</a:t>
            </a:r>
            <a:r>
              <a:rPr lang="en-US" sz="1600" i="1" dirty="0" smtClean="0"/>
              <a:t> </a:t>
            </a:r>
            <a:r>
              <a:rPr lang="en-US" sz="1600" i="1" dirty="0" err="1" smtClean="0"/>
              <a:t>khi</a:t>
            </a:r>
            <a:r>
              <a:rPr lang="en-US" sz="1600" i="1" dirty="0" smtClean="0"/>
              <a:t> </a:t>
            </a:r>
            <a:r>
              <a:rPr lang="en-US" sz="1600" i="1" dirty="0" err="1" smtClean="0"/>
              <a:t>họ</a:t>
            </a:r>
            <a:r>
              <a:rPr lang="en-US" sz="1600" i="1" dirty="0" smtClean="0"/>
              <a:t> </a:t>
            </a:r>
            <a:r>
              <a:rPr lang="en-US" sz="1600" i="1" dirty="0" err="1" smtClean="0"/>
              <a:t>ra</a:t>
            </a:r>
            <a:r>
              <a:rPr lang="en-US" sz="1600" i="1" dirty="0" smtClean="0"/>
              <a:t> </a:t>
            </a:r>
            <a:r>
              <a:rPr lang="en-US" sz="1600" i="1" dirty="0" err="1" smtClean="0"/>
              <a:t>khỏi</a:t>
            </a:r>
            <a:r>
              <a:rPr lang="en-US" sz="1600" i="1" dirty="0" smtClean="0"/>
              <a:t> </a:t>
            </a:r>
            <a:r>
              <a:rPr lang="en-US" sz="1600" i="1" dirty="0" err="1" smtClean="0"/>
              <a:t>lớp</a:t>
            </a:r>
            <a:r>
              <a:rPr lang="en-US" sz="1600" i="1" dirty="0" smtClean="0"/>
              <a:t> </a:t>
            </a:r>
            <a:r>
              <a:rPr lang="en-US" sz="1600" i="1" dirty="0" err="1" smtClean="0"/>
              <a:t>học</a:t>
            </a:r>
            <a:r>
              <a:rPr lang="en-US" sz="1600" i="1" dirty="0" smtClean="0"/>
              <a:t> </a:t>
            </a:r>
            <a:r>
              <a:rPr lang="en-US" sz="1600" i="1" dirty="0" err="1" smtClean="0"/>
              <a:t>và</a:t>
            </a:r>
            <a:r>
              <a:rPr lang="en-US" sz="1600" i="1" dirty="0" smtClean="0"/>
              <a:t> </a:t>
            </a:r>
            <a:r>
              <a:rPr lang="en-US" sz="1600" i="1" dirty="0" err="1" smtClean="0"/>
              <a:t>tiếp</a:t>
            </a:r>
            <a:r>
              <a:rPr lang="en-US" sz="1600" i="1" dirty="0" smtClean="0"/>
              <a:t> </a:t>
            </a:r>
            <a:r>
              <a:rPr lang="en-US" sz="1600" i="1" dirty="0" err="1" smtClean="0"/>
              <a:t>xúc</a:t>
            </a:r>
            <a:r>
              <a:rPr lang="en-US" sz="1600" i="1" dirty="0" smtClean="0"/>
              <a:t> </a:t>
            </a:r>
            <a:r>
              <a:rPr lang="en-US" sz="1600" i="1" dirty="0" err="1" smtClean="0"/>
              <a:t>với</a:t>
            </a:r>
            <a:r>
              <a:rPr lang="en-US" sz="1600" i="1" dirty="0" smtClean="0"/>
              <a:t> </a:t>
            </a:r>
            <a:r>
              <a:rPr lang="en-US" sz="1600" i="1" dirty="0" err="1" smtClean="0"/>
              <a:t>những</a:t>
            </a:r>
            <a:r>
              <a:rPr lang="en-US" sz="1600" i="1" dirty="0" smtClean="0"/>
              <a:t> </a:t>
            </a:r>
            <a:r>
              <a:rPr lang="en-US" sz="1600" i="1" dirty="0" err="1" smtClean="0"/>
              <a:t>giáo</a:t>
            </a:r>
            <a:r>
              <a:rPr lang="en-US" sz="1600" i="1" dirty="0" smtClean="0"/>
              <a:t> </a:t>
            </a:r>
            <a:r>
              <a:rPr lang="en-US" sz="1600" i="1" dirty="0" err="1" smtClean="0"/>
              <a:t>viên</a:t>
            </a:r>
            <a:r>
              <a:rPr lang="en-US" sz="1600" i="1" dirty="0" smtClean="0"/>
              <a:t> </a:t>
            </a:r>
            <a:r>
              <a:rPr lang="en-US" sz="1600" i="1" dirty="0" err="1" smtClean="0"/>
              <a:t>khác</a:t>
            </a:r>
            <a:r>
              <a:rPr lang="en-US" sz="1600" i="1" dirty="0" smtClean="0"/>
              <a:t> </a:t>
            </a:r>
            <a:r>
              <a:rPr lang="en-US" sz="1600" i="1" dirty="0" err="1" smtClean="0"/>
              <a:t>và</a:t>
            </a:r>
            <a:r>
              <a:rPr lang="en-US" sz="1600" i="1" dirty="0" smtClean="0"/>
              <a:t> </a:t>
            </a:r>
            <a:r>
              <a:rPr lang="en-US" sz="1600" i="1" dirty="0" err="1" smtClean="0"/>
              <a:t>khi</a:t>
            </a:r>
            <a:r>
              <a:rPr lang="en-US" sz="1600" i="1" dirty="0" smtClean="0"/>
              <a:t> </a:t>
            </a:r>
            <a:r>
              <a:rPr lang="en-US" sz="1600" i="1" dirty="0" err="1" smtClean="0"/>
              <a:t>họ</a:t>
            </a:r>
            <a:r>
              <a:rPr lang="en-US" sz="1600" i="1" dirty="0" smtClean="0"/>
              <a:t> </a:t>
            </a:r>
            <a:r>
              <a:rPr lang="en-US" sz="1600" i="1" dirty="0" err="1" smtClean="0"/>
              <a:t>thấy</a:t>
            </a:r>
            <a:r>
              <a:rPr lang="en-US" sz="1600" i="1" dirty="0" smtClean="0"/>
              <a:t> </a:t>
            </a:r>
            <a:r>
              <a:rPr lang="en-US" sz="1600" i="1" dirty="0" err="1" smtClean="0"/>
              <a:t>được</a:t>
            </a:r>
            <a:r>
              <a:rPr lang="en-US" sz="1600" i="1" dirty="0" smtClean="0"/>
              <a:t> </a:t>
            </a:r>
            <a:r>
              <a:rPr lang="en-US" sz="1600" i="1" dirty="0" err="1" smtClean="0"/>
              <a:t>thế</a:t>
            </a:r>
            <a:r>
              <a:rPr lang="en-US" sz="1600" i="1" dirty="0" smtClean="0"/>
              <a:t> </a:t>
            </a:r>
            <a:r>
              <a:rPr lang="en-US" sz="1600" i="1" dirty="0" err="1" smtClean="0"/>
              <a:t>giới</a:t>
            </a:r>
            <a:r>
              <a:rPr lang="en-US" sz="1600" i="1" dirty="0" smtClean="0"/>
              <a:t> </a:t>
            </a:r>
            <a:r>
              <a:rPr lang="en-US" sz="1600" i="1" dirty="0" err="1" smtClean="0"/>
              <a:t>gần</a:t>
            </a:r>
            <a:r>
              <a:rPr lang="en-US" sz="1600" i="1" dirty="0" smtClean="0"/>
              <a:t> </a:t>
            </a:r>
            <a:r>
              <a:rPr lang="en-US" sz="1600" i="1" dirty="0" err="1" smtClean="0"/>
              <a:t>gũi</a:t>
            </a:r>
            <a:r>
              <a:rPr lang="en-US" sz="1600" i="1" dirty="0" smtClean="0"/>
              <a:t> </a:t>
            </a:r>
            <a:r>
              <a:rPr lang="en-US" sz="1600" i="1" dirty="0" err="1" smtClean="0"/>
              <a:t>ngay</a:t>
            </a:r>
            <a:r>
              <a:rPr lang="en-US" sz="1600" i="1" dirty="0" smtClean="0"/>
              <a:t> </a:t>
            </a:r>
            <a:r>
              <a:rPr lang="en-US" sz="1600" i="1" dirty="0" err="1" smtClean="0"/>
              <a:t>trước</a:t>
            </a:r>
            <a:r>
              <a:rPr lang="en-US" sz="1600" i="1" dirty="0" smtClean="0"/>
              <a:t> </a:t>
            </a:r>
            <a:r>
              <a:rPr lang="en-US" sz="1600" i="1" dirty="0" err="1" smtClean="0"/>
              <a:t>mắt</a:t>
            </a:r>
            <a:r>
              <a:rPr lang="en-US" sz="1600" i="1" dirty="0" smtClean="0"/>
              <a:t> </a:t>
            </a:r>
            <a:r>
              <a:rPr lang="en-US" sz="1600" i="1" dirty="0" err="1" smtClean="0"/>
              <a:t>họ</a:t>
            </a:r>
            <a:r>
              <a:rPr lang="en-US" sz="1600" i="1" dirty="0" smtClean="0"/>
              <a:t>… </a:t>
            </a:r>
            <a:r>
              <a:rPr lang="en-US" sz="1600" i="1" dirty="0" err="1" smtClean="0"/>
              <a:t>Tương</a:t>
            </a:r>
            <a:r>
              <a:rPr lang="en-US" sz="1600" i="1" dirty="0" smtClean="0"/>
              <a:t> </a:t>
            </a:r>
            <a:r>
              <a:rPr lang="en-US" sz="1600" i="1" dirty="0" err="1" smtClean="0"/>
              <a:t>tự</a:t>
            </a:r>
            <a:r>
              <a:rPr lang="en-US" sz="1600" i="1" dirty="0" smtClean="0"/>
              <a:t> </a:t>
            </a:r>
            <a:r>
              <a:rPr lang="en-US" sz="1600" i="1" dirty="0" err="1" smtClean="0"/>
              <a:t>như</a:t>
            </a:r>
            <a:r>
              <a:rPr lang="en-US" sz="1600" i="1" dirty="0" smtClean="0"/>
              <a:t> </a:t>
            </a:r>
            <a:r>
              <a:rPr lang="en-US" sz="1600" i="1" dirty="0" err="1" smtClean="0"/>
              <a:t>vậy</a:t>
            </a:r>
            <a:r>
              <a:rPr lang="en-US" sz="1600" i="1" dirty="0" smtClean="0"/>
              <a:t>, </a:t>
            </a:r>
            <a:r>
              <a:rPr lang="en-US" sz="1600" i="1" dirty="0" err="1" smtClean="0"/>
              <a:t>trường</a:t>
            </a:r>
            <a:r>
              <a:rPr lang="en-US" sz="1600" i="1" dirty="0" smtClean="0"/>
              <a:t> </a:t>
            </a:r>
            <a:r>
              <a:rPr lang="en-US" sz="1600" i="1" dirty="0" err="1" smtClean="0"/>
              <a:t>học</a:t>
            </a:r>
            <a:r>
              <a:rPr lang="en-US" sz="1600" i="1" dirty="0" smtClean="0"/>
              <a:t> </a:t>
            </a:r>
            <a:r>
              <a:rPr lang="en-US" sz="1600" i="1" dirty="0" err="1" smtClean="0"/>
              <a:t>chỉ</a:t>
            </a:r>
            <a:r>
              <a:rPr lang="en-US" sz="1600" i="1" dirty="0" smtClean="0"/>
              <a:t> </a:t>
            </a:r>
            <a:r>
              <a:rPr lang="en-US" sz="1600" i="1" dirty="0" err="1" smtClean="0"/>
              <a:t>có</a:t>
            </a:r>
            <a:r>
              <a:rPr lang="en-US" sz="1600" i="1" dirty="0" smtClean="0"/>
              <a:t> </a:t>
            </a:r>
            <a:r>
              <a:rPr lang="en-US" sz="1600" i="1" dirty="0" err="1" smtClean="0"/>
              <a:t>thể</a:t>
            </a:r>
            <a:r>
              <a:rPr lang="en-US" sz="1600" i="1" dirty="0" smtClean="0"/>
              <a:t> </a:t>
            </a:r>
            <a:r>
              <a:rPr lang="en-US" sz="1600" i="1" dirty="0" err="1" smtClean="0"/>
              <a:t>học</a:t>
            </a:r>
            <a:r>
              <a:rPr lang="en-US" sz="1600" i="1" dirty="0" smtClean="0"/>
              <a:t> </a:t>
            </a:r>
            <a:r>
              <a:rPr lang="en-US" sz="1600" i="1" dirty="0" err="1" smtClean="0"/>
              <a:t>hỏi</a:t>
            </a:r>
            <a:r>
              <a:rPr lang="en-US" sz="1600" i="1" dirty="0" smtClean="0"/>
              <a:t> </a:t>
            </a:r>
            <a:r>
              <a:rPr lang="en-US" sz="1600" i="1" dirty="0" err="1" smtClean="0"/>
              <a:t>thật</a:t>
            </a:r>
            <a:r>
              <a:rPr lang="en-US" sz="1600" i="1" dirty="0" smtClean="0"/>
              <a:t> </a:t>
            </a:r>
            <a:r>
              <a:rPr lang="en-US" sz="1600" i="1" dirty="0" err="1" smtClean="0"/>
              <a:t>sự</a:t>
            </a:r>
            <a:r>
              <a:rPr lang="en-US" sz="1600" i="1" dirty="0" smtClean="0"/>
              <a:t> </a:t>
            </a:r>
            <a:r>
              <a:rPr lang="en-US" sz="1600" i="1" dirty="0" err="1" smtClean="0"/>
              <a:t>khi</a:t>
            </a:r>
            <a:r>
              <a:rPr lang="en-US" sz="1600" i="1" dirty="0" smtClean="0"/>
              <a:t> </a:t>
            </a:r>
            <a:r>
              <a:rPr lang="en-US" sz="1600" i="1" dirty="0" err="1" smtClean="0"/>
              <a:t>có</a:t>
            </a:r>
            <a:r>
              <a:rPr lang="en-US" sz="1600" i="1" dirty="0" smtClean="0"/>
              <a:t> </a:t>
            </a:r>
            <a:r>
              <a:rPr lang="en-US" sz="1600" i="1" dirty="0" err="1" smtClean="0"/>
              <a:t>sự</a:t>
            </a:r>
            <a:r>
              <a:rPr lang="en-US" sz="1600" i="1" dirty="0" smtClean="0"/>
              <a:t> </a:t>
            </a:r>
            <a:r>
              <a:rPr lang="en-US" sz="1600" i="1" dirty="0" err="1" smtClean="0"/>
              <a:t>liên</a:t>
            </a:r>
            <a:r>
              <a:rPr lang="en-US" sz="1600" i="1" dirty="0" smtClean="0"/>
              <a:t> </a:t>
            </a:r>
            <a:r>
              <a:rPr lang="en-US" sz="1600" i="1" dirty="0" err="1" smtClean="0"/>
              <a:t>hệ</a:t>
            </a:r>
            <a:r>
              <a:rPr lang="en-US" sz="1600" i="1" dirty="0" smtClean="0"/>
              <a:t> </a:t>
            </a:r>
            <a:r>
              <a:rPr lang="en-US" sz="1600" i="1" dirty="0" err="1" smtClean="0"/>
              <a:t>giữa</a:t>
            </a:r>
            <a:r>
              <a:rPr lang="en-US" sz="1600" i="1" dirty="0" smtClean="0"/>
              <a:t> </a:t>
            </a:r>
            <a:r>
              <a:rPr lang="en-US" sz="1600" i="1" dirty="0" err="1" smtClean="0"/>
              <a:t>các</a:t>
            </a:r>
            <a:r>
              <a:rPr lang="en-US" sz="1600" i="1" dirty="0" smtClean="0"/>
              <a:t> </a:t>
            </a:r>
            <a:r>
              <a:rPr lang="en-US" sz="1600" i="1" dirty="0" err="1" smtClean="0"/>
              <a:t>trường</a:t>
            </a:r>
            <a:r>
              <a:rPr lang="en-US" sz="1600" i="1" dirty="0" smtClean="0"/>
              <a:t> </a:t>
            </a:r>
            <a:r>
              <a:rPr lang="en-US" sz="1600" i="1" dirty="0" err="1" smtClean="0"/>
              <a:t>với</a:t>
            </a:r>
            <a:r>
              <a:rPr lang="en-US" sz="1600" i="1" dirty="0" smtClean="0"/>
              <a:t> </a:t>
            </a:r>
            <a:r>
              <a:rPr lang="en-US" sz="1600" i="1" dirty="0" err="1" smtClean="0"/>
              <a:t>nhau</a:t>
            </a:r>
            <a:r>
              <a:rPr lang="en-US" sz="1600" i="1" dirty="0" smtClean="0"/>
              <a:t> – </a:t>
            </a:r>
            <a:r>
              <a:rPr lang="en-US" sz="1600" i="1" dirty="0" err="1" smtClean="0"/>
              <a:t>bao</a:t>
            </a:r>
            <a:r>
              <a:rPr lang="en-US" sz="1600" i="1" dirty="0" smtClean="0"/>
              <a:t> </a:t>
            </a:r>
            <a:r>
              <a:rPr lang="en-US" sz="1600" i="1" dirty="0" err="1" smtClean="0"/>
              <a:t>gồm</a:t>
            </a:r>
            <a:r>
              <a:rPr lang="en-US" sz="1600" i="1" dirty="0" smtClean="0"/>
              <a:t> </a:t>
            </a:r>
            <a:r>
              <a:rPr lang="en-US" sz="1600" i="1" dirty="0" err="1" smtClean="0"/>
              <a:t>cả</a:t>
            </a:r>
            <a:r>
              <a:rPr lang="en-US" sz="1600" i="1" dirty="0" smtClean="0"/>
              <a:t> </a:t>
            </a:r>
            <a:r>
              <a:rPr lang="en-US" sz="1600" i="1" dirty="0" err="1" smtClean="0"/>
              <a:t>việc</a:t>
            </a:r>
            <a:r>
              <a:rPr lang="en-US" sz="1600" i="1" dirty="0" smtClean="0"/>
              <a:t> </a:t>
            </a:r>
            <a:r>
              <a:rPr lang="en-US" sz="1600" i="1" dirty="0" err="1" smtClean="0"/>
              <a:t>giao</a:t>
            </a:r>
            <a:r>
              <a:rPr lang="en-US" sz="1600" i="1" dirty="0" smtClean="0"/>
              <a:t> </a:t>
            </a:r>
            <a:r>
              <a:rPr lang="en-US" sz="1600" i="1" dirty="0" err="1" smtClean="0"/>
              <a:t>lưu</a:t>
            </a:r>
            <a:r>
              <a:rPr lang="en-US" sz="1600" i="1" dirty="0" smtClean="0"/>
              <a:t> </a:t>
            </a:r>
            <a:r>
              <a:rPr lang="en-US" sz="1600" i="1" dirty="0" err="1" smtClean="0"/>
              <a:t>với</a:t>
            </a:r>
            <a:r>
              <a:rPr lang="en-US" sz="1600" i="1" dirty="0" smtClean="0"/>
              <a:t> </a:t>
            </a:r>
            <a:r>
              <a:rPr lang="en-US" sz="1600" i="1" dirty="0" err="1" smtClean="0"/>
              <a:t>những</a:t>
            </a:r>
            <a:r>
              <a:rPr lang="en-US" sz="1600" i="1" dirty="0" smtClean="0"/>
              <a:t> </a:t>
            </a:r>
            <a:r>
              <a:rPr lang="en-US" sz="1600" i="1" dirty="0" err="1" smtClean="0"/>
              <a:t>trường</a:t>
            </a:r>
            <a:r>
              <a:rPr lang="en-US" sz="1600" i="1" dirty="0" smtClean="0"/>
              <a:t> </a:t>
            </a:r>
            <a:r>
              <a:rPr lang="en-US" sz="1600" i="1" dirty="0" err="1" smtClean="0"/>
              <a:t>nằm</a:t>
            </a:r>
            <a:r>
              <a:rPr lang="en-US" sz="1600" i="1" dirty="0" smtClean="0"/>
              <a:t> </a:t>
            </a:r>
            <a:r>
              <a:rPr lang="en-US" sz="1600" i="1" dirty="0" err="1" smtClean="0"/>
              <a:t>ngoài</a:t>
            </a:r>
            <a:r>
              <a:rPr lang="en-US" sz="1600" i="1" dirty="0" smtClean="0"/>
              <a:t> </a:t>
            </a:r>
            <a:r>
              <a:rPr lang="en-US" sz="1600" i="1" dirty="0" err="1" smtClean="0"/>
              <a:t>quận</a:t>
            </a:r>
            <a:r>
              <a:rPr lang="en-US" sz="1600" i="1" dirty="0" smtClean="0"/>
              <a:t> </a:t>
            </a:r>
            <a:r>
              <a:rPr lang="en-US" sz="1600" i="1" dirty="0" err="1" smtClean="0"/>
              <a:t>huyện</a:t>
            </a:r>
            <a:r>
              <a:rPr lang="en-US" sz="1600" i="1" dirty="0" smtClean="0"/>
              <a:t> </a:t>
            </a:r>
            <a:r>
              <a:rPr lang="en-US" sz="1600" i="1" dirty="0" err="1" smtClean="0"/>
              <a:t>của</a:t>
            </a:r>
            <a:r>
              <a:rPr lang="en-US" sz="1600" i="1" dirty="0" smtClean="0"/>
              <a:t> </a:t>
            </a:r>
            <a:r>
              <a:rPr lang="en-US" sz="1600" i="1" dirty="0" err="1" smtClean="0"/>
              <a:t>mình</a:t>
            </a:r>
            <a:r>
              <a:rPr lang="en-US" sz="1600" i="1" dirty="0" smtClean="0"/>
              <a:t>, </a:t>
            </a:r>
            <a:r>
              <a:rPr lang="en-US" sz="1600" i="1" dirty="0" err="1" smtClean="0"/>
              <a:t>và</a:t>
            </a:r>
            <a:r>
              <a:rPr lang="en-US" sz="1600" i="1" dirty="0" smtClean="0"/>
              <a:t> </a:t>
            </a:r>
            <a:r>
              <a:rPr lang="en-US" sz="1600" i="1" dirty="0" err="1" smtClean="0"/>
              <a:t>điều</a:t>
            </a:r>
            <a:r>
              <a:rPr lang="en-US" sz="1600" i="1" dirty="0" smtClean="0"/>
              <a:t> </a:t>
            </a:r>
            <a:r>
              <a:rPr lang="en-US" sz="1600" i="1" dirty="0" err="1" smtClean="0"/>
              <a:t>đó</a:t>
            </a:r>
            <a:r>
              <a:rPr lang="en-US" sz="1600" i="1" dirty="0" smtClean="0"/>
              <a:t> </a:t>
            </a:r>
            <a:r>
              <a:rPr lang="en-US" sz="1600" i="1" dirty="0" err="1" smtClean="0"/>
              <a:t>cũng</a:t>
            </a:r>
            <a:r>
              <a:rPr lang="en-US" sz="1600" i="1" dirty="0" smtClean="0"/>
              <a:t> </a:t>
            </a:r>
            <a:r>
              <a:rPr lang="en-US" sz="1600" i="1" dirty="0" err="1" smtClean="0"/>
              <a:t>đúng</a:t>
            </a:r>
            <a:r>
              <a:rPr lang="en-US" sz="1600" i="1" dirty="0" smtClean="0"/>
              <a:t> </a:t>
            </a:r>
            <a:r>
              <a:rPr lang="en-US" sz="1600" i="1" dirty="0" err="1" smtClean="0"/>
              <a:t>với</a:t>
            </a:r>
            <a:r>
              <a:rPr lang="en-US" sz="1600" i="1" dirty="0" smtClean="0"/>
              <a:t> </a:t>
            </a:r>
            <a:r>
              <a:rPr lang="en-US" sz="1600" i="1" dirty="0" err="1" smtClean="0"/>
              <a:t>phạm</a:t>
            </a:r>
            <a:r>
              <a:rPr lang="en-US" sz="1600" i="1" dirty="0" smtClean="0"/>
              <a:t> vi </a:t>
            </a:r>
            <a:r>
              <a:rPr lang="en-US" sz="1600" i="1" dirty="0" err="1" smtClean="0"/>
              <a:t>quốc</a:t>
            </a:r>
            <a:r>
              <a:rPr lang="en-US" sz="1600" i="1" dirty="0" smtClean="0"/>
              <a:t> </a:t>
            </a:r>
            <a:r>
              <a:rPr lang="en-US" sz="1600" i="1" dirty="0" err="1" smtClean="0"/>
              <a:t>gia</a:t>
            </a:r>
            <a:r>
              <a:rPr lang="en-US" sz="1600" i="1" dirty="0" smtClean="0"/>
              <a:t> </a:t>
            </a:r>
            <a:r>
              <a:rPr lang="en-US" sz="1600" i="1" dirty="0" err="1" smtClean="0"/>
              <a:t>và</a:t>
            </a:r>
            <a:r>
              <a:rPr lang="en-US" sz="1600" i="1" dirty="0" smtClean="0"/>
              <a:t> </a:t>
            </a:r>
            <a:r>
              <a:rPr lang="en-US" sz="1600" i="1" dirty="0" err="1" smtClean="0"/>
              <a:t>hệ</a:t>
            </a:r>
            <a:r>
              <a:rPr lang="en-US" sz="1600" i="1" dirty="0" smtClean="0"/>
              <a:t> </a:t>
            </a:r>
            <a:r>
              <a:rPr lang="en-US" sz="1600" i="1" dirty="0" err="1" smtClean="0"/>
              <a:t>thống</a:t>
            </a:r>
            <a:r>
              <a:rPr lang="en-US" sz="1600" i="1" dirty="0" smtClean="0"/>
              <a:t>.” </a:t>
            </a:r>
            <a:r>
              <a:rPr lang="en-US" sz="1600" dirty="0" smtClean="0"/>
              <a:t>(Hargreaves, 2010, p.105).</a:t>
            </a:r>
          </a:p>
          <a:p>
            <a:pPr algn="ctr">
              <a:lnSpc>
                <a:spcPct val="150000"/>
              </a:lnSpc>
            </a:pPr>
            <a:r>
              <a:rPr lang="en-US" sz="1600" dirty="0" smtClean="0">
                <a:latin typeface="Wingdings"/>
                <a:ea typeface="Wingdings"/>
                <a:cs typeface="Wingdings"/>
              </a:rPr>
              <a:t> </a:t>
            </a:r>
            <a:r>
              <a:rPr lang="en-US" sz="1600" dirty="0" err="1" smtClean="0"/>
              <a:t>Sự</a:t>
            </a:r>
            <a:r>
              <a:rPr lang="en-US" sz="1600" dirty="0" smtClean="0"/>
              <a:t> </a:t>
            </a:r>
            <a:r>
              <a:rPr lang="en-US" sz="1600" dirty="0" err="1" smtClean="0"/>
              <a:t>nhận</a:t>
            </a:r>
            <a:r>
              <a:rPr lang="en-US" sz="1600" dirty="0" smtClean="0"/>
              <a:t> </a:t>
            </a:r>
            <a:r>
              <a:rPr lang="en-US" sz="1600" dirty="0" err="1" smtClean="0"/>
              <a:t>thức</a:t>
            </a:r>
            <a:r>
              <a:rPr lang="en-US" sz="1600" dirty="0" smtClean="0"/>
              <a:t> </a:t>
            </a:r>
            <a:r>
              <a:rPr lang="en-US" sz="1600" dirty="0" err="1" smtClean="0"/>
              <a:t>về</a:t>
            </a:r>
            <a:r>
              <a:rPr lang="en-US" sz="1600" dirty="0" smtClean="0"/>
              <a:t> </a:t>
            </a:r>
            <a:r>
              <a:rPr lang="en-US" sz="1600" dirty="0" err="1" smtClean="0"/>
              <a:t>những</a:t>
            </a:r>
            <a:r>
              <a:rPr lang="en-US" sz="1600" dirty="0" smtClean="0"/>
              <a:t> phương </a:t>
            </a:r>
            <a:r>
              <a:rPr lang="en-US" sz="1600" dirty="0" err="1" smtClean="0"/>
              <a:t>pháp</a:t>
            </a:r>
            <a:r>
              <a:rPr lang="en-US" sz="1600" dirty="0" smtClean="0"/>
              <a:t> </a:t>
            </a:r>
            <a:r>
              <a:rPr lang="en-US" sz="1600" dirty="0" err="1" smtClean="0"/>
              <a:t>đa</a:t>
            </a:r>
            <a:r>
              <a:rPr lang="en-US" sz="1600" dirty="0" smtClean="0"/>
              <a:t> </a:t>
            </a:r>
            <a:r>
              <a:rPr lang="en-US" sz="1600" dirty="0" err="1" smtClean="0"/>
              <a:t>dạng</a:t>
            </a:r>
            <a:r>
              <a:rPr lang="en-US" sz="1600" dirty="0" smtClean="0"/>
              <a:t> </a:t>
            </a:r>
            <a:r>
              <a:rPr lang="en-US" sz="1600" dirty="0" err="1" smtClean="0"/>
              <a:t>trên</a:t>
            </a:r>
            <a:r>
              <a:rPr lang="en-US" sz="1600" dirty="0" smtClean="0"/>
              <a:t> </a:t>
            </a:r>
            <a:r>
              <a:rPr lang="en-US" sz="1600" dirty="0" err="1" smtClean="0"/>
              <a:t>thế</a:t>
            </a:r>
            <a:r>
              <a:rPr lang="en-US" sz="1600" dirty="0" smtClean="0"/>
              <a:t> </a:t>
            </a:r>
            <a:r>
              <a:rPr lang="en-US" sz="1600" dirty="0" err="1" smtClean="0"/>
              <a:t>giới</a:t>
            </a:r>
            <a:r>
              <a:rPr lang="en-US" sz="1600" dirty="0" smtClean="0"/>
              <a:t> </a:t>
            </a:r>
            <a:r>
              <a:rPr lang="en-US" sz="1600" dirty="0" err="1" smtClean="0"/>
              <a:t>sẽ</a:t>
            </a:r>
            <a:r>
              <a:rPr lang="en-US" sz="1600" dirty="0" smtClean="0"/>
              <a:t> </a:t>
            </a:r>
            <a:r>
              <a:rPr lang="en-US" sz="1600" dirty="0" err="1" smtClean="0"/>
              <a:t>là</a:t>
            </a:r>
            <a:r>
              <a:rPr lang="en-US" sz="1600" dirty="0" smtClean="0"/>
              <a:t> </a:t>
            </a:r>
            <a:r>
              <a:rPr lang="en-US" sz="1600" dirty="0" err="1" smtClean="0"/>
              <a:t>bước</a:t>
            </a:r>
            <a:r>
              <a:rPr lang="en-US" sz="1600" dirty="0" smtClean="0"/>
              <a:t> </a:t>
            </a:r>
            <a:r>
              <a:rPr lang="en-US" sz="1600" dirty="0" err="1" smtClean="0"/>
              <a:t>khởi</a:t>
            </a:r>
            <a:r>
              <a:rPr lang="en-US" sz="1600" dirty="0" smtClean="0"/>
              <a:t> </a:t>
            </a:r>
            <a:r>
              <a:rPr lang="en-US" sz="1600" dirty="0" err="1" smtClean="0"/>
              <a:t>đầu</a:t>
            </a:r>
            <a:r>
              <a:rPr lang="en-US" sz="1600" dirty="0" smtClean="0"/>
              <a:t> </a:t>
            </a:r>
            <a:r>
              <a:rPr lang="en-US" sz="1600" dirty="0" err="1" smtClean="0"/>
              <a:t>sáng</a:t>
            </a:r>
            <a:r>
              <a:rPr lang="en-US" sz="1600" dirty="0" smtClean="0"/>
              <a:t> </a:t>
            </a:r>
            <a:r>
              <a:rPr lang="en-US" sz="1600" dirty="0" err="1" smtClean="0"/>
              <a:t>suốt</a:t>
            </a:r>
            <a:r>
              <a:rPr lang="en-US" sz="1600" dirty="0" smtClean="0"/>
              <a:t> </a:t>
            </a:r>
            <a:r>
              <a:rPr lang="en-US" sz="1600" dirty="0" err="1" smtClean="0"/>
              <a:t>để</a:t>
            </a:r>
            <a:r>
              <a:rPr lang="en-US" sz="1600" dirty="0" smtClean="0"/>
              <a:t> </a:t>
            </a:r>
            <a:r>
              <a:rPr lang="en-US" sz="1600" dirty="0" err="1" smtClean="0"/>
              <a:t>tiếp</a:t>
            </a:r>
            <a:r>
              <a:rPr lang="en-US" sz="1600" dirty="0" smtClean="0"/>
              <a:t> </a:t>
            </a:r>
            <a:r>
              <a:rPr lang="en-US" sz="1600" dirty="0" err="1" smtClean="0"/>
              <a:t>cận</a:t>
            </a:r>
            <a:r>
              <a:rPr lang="en-US" sz="1600" dirty="0" smtClean="0"/>
              <a:t> </a:t>
            </a:r>
            <a:r>
              <a:rPr lang="en-US" sz="1600" dirty="0" err="1" smtClean="0"/>
              <a:t>với</a:t>
            </a:r>
            <a:r>
              <a:rPr lang="en-US" sz="1600" dirty="0" smtClean="0"/>
              <a:t> </a:t>
            </a:r>
            <a:r>
              <a:rPr lang="en-US" sz="1600" dirty="0" err="1" smtClean="0"/>
              <a:t>những</a:t>
            </a:r>
            <a:r>
              <a:rPr lang="en-US" sz="1600" dirty="0" smtClean="0"/>
              <a:t> </a:t>
            </a:r>
            <a:r>
              <a:rPr lang="en-US" sz="1600" dirty="0" err="1" smtClean="0"/>
              <a:t>thử</a:t>
            </a:r>
            <a:r>
              <a:rPr lang="en-US" sz="1600" dirty="0" smtClean="0"/>
              <a:t> </a:t>
            </a:r>
            <a:r>
              <a:rPr lang="en-US" sz="1600" dirty="0" err="1" smtClean="0"/>
              <a:t>thách</a:t>
            </a:r>
            <a:r>
              <a:rPr lang="en-US" sz="1600" dirty="0" smtClean="0"/>
              <a:t> </a:t>
            </a:r>
            <a:r>
              <a:rPr lang="en-US" sz="1600" dirty="0" err="1" smtClean="0"/>
              <a:t>của</a:t>
            </a:r>
            <a:r>
              <a:rPr lang="en-US" sz="1600" dirty="0" smtClean="0"/>
              <a:t> </a:t>
            </a:r>
            <a:r>
              <a:rPr lang="en-US" sz="1600" dirty="0" err="1" smtClean="0"/>
              <a:t>công</a:t>
            </a:r>
            <a:r>
              <a:rPr lang="en-US" sz="1600" dirty="0" smtClean="0"/>
              <a:t> </a:t>
            </a:r>
            <a:r>
              <a:rPr lang="en-US" sz="1600" dirty="0" err="1" smtClean="0"/>
              <a:t>cuộc</a:t>
            </a:r>
            <a:r>
              <a:rPr lang="en-US" sz="1600" dirty="0" smtClean="0"/>
              <a:t> </a:t>
            </a:r>
            <a:r>
              <a:rPr lang="en-US" sz="1600" dirty="0" err="1" smtClean="0"/>
              <a:t>lãnh</a:t>
            </a:r>
            <a:r>
              <a:rPr lang="en-US" sz="1600" dirty="0" smtClean="0"/>
              <a:t> </a:t>
            </a:r>
            <a:r>
              <a:rPr lang="en-US" sz="1600" dirty="0" err="1" smtClean="0"/>
              <a:t>đạo</a:t>
            </a:r>
            <a:r>
              <a:rPr lang="en-US" sz="1600" dirty="0" smtClean="0"/>
              <a:t> </a:t>
            </a:r>
            <a:r>
              <a:rPr lang="en-US" sz="1600" dirty="0" err="1" smtClean="0"/>
              <a:t>và</a:t>
            </a:r>
            <a:r>
              <a:rPr lang="en-US" sz="1600" dirty="0" smtClean="0"/>
              <a:t> </a:t>
            </a:r>
            <a:r>
              <a:rPr lang="en-US" sz="1600" dirty="0" err="1" smtClean="0"/>
              <a:t>quản</a:t>
            </a:r>
            <a:r>
              <a:rPr lang="en-US" sz="1600" dirty="0" smtClean="0"/>
              <a:t> </a:t>
            </a:r>
            <a:r>
              <a:rPr lang="en-US" sz="1600" dirty="0" err="1" smtClean="0"/>
              <a:t>lý</a:t>
            </a:r>
            <a:r>
              <a:rPr lang="en-US" sz="1600" dirty="0" smtClean="0"/>
              <a:t> </a:t>
            </a:r>
            <a:r>
              <a:rPr lang="en-US" sz="1600" dirty="0" err="1" smtClean="0"/>
              <a:t>các</a:t>
            </a:r>
            <a:r>
              <a:rPr lang="en-US" sz="1600" dirty="0" smtClean="0"/>
              <a:t> </a:t>
            </a:r>
            <a:r>
              <a:rPr lang="en-US" sz="1600" dirty="0" err="1" smtClean="0"/>
              <a:t>trường</a:t>
            </a:r>
            <a:r>
              <a:rPr lang="en-US" sz="1600" dirty="0" smtClean="0"/>
              <a:t> </a:t>
            </a:r>
            <a:r>
              <a:rPr lang="en-US" sz="1600" dirty="0" err="1" smtClean="0"/>
              <a:t>đại</a:t>
            </a:r>
            <a:r>
              <a:rPr lang="en-US" sz="1600" dirty="0" smtClean="0"/>
              <a:t> </a:t>
            </a:r>
            <a:r>
              <a:rPr lang="en-US" sz="1600" dirty="0" err="1" smtClean="0"/>
              <a:t>học</a:t>
            </a:r>
            <a:r>
              <a:rPr lang="en-US" sz="1600" dirty="0" smtClean="0"/>
              <a:t> </a:t>
            </a:r>
            <a:r>
              <a:rPr lang="en-US" sz="1600" dirty="0" err="1" smtClean="0"/>
              <a:t>công</a:t>
            </a:r>
            <a:r>
              <a:rPr lang="en-US" sz="1600" dirty="0" smtClean="0"/>
              <a:t> </a:t>
            </a:r>
            <a:r>
              <a:rPr lang="en-US" sz="1600" dirty="0" err="1" smtClean="0"/>
              <a:t>lập</a:t>
            </a:r>
            <a:r>
              <a:rPr lang="en-US" sz="1600" dirty="0" smtClean="0"/>
              <a:t> ở </a:t>
            </a:r>
            <a:r>
              <a:rPr lang="en-US" sz="1600" dirty="0" err="1" smtClean="0"/>
              <a:t>Việt</a:t>
            </a:r>
            <a:r>
              <a:rPr lang="en-US" sz="1600" dirty="0" smtClean="0"/>
              <a:t> Nam</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4000" b="1" dirty="0" smtClean="0"/>
          </a:p>
          <a:p>
            <a:pPr algn="ctr"/>
            <a:r>
              <a:rPr lang="en-US" sz="4000" b="1" dirty="0" smtClean="0"/>
              <a:t>1. </a:t>
            </a:r>
            <a:r>
              <a:rPr lang="en-US" sz="4000" b="1" dirty="0" err="1" smtClean="0"/>
              <a:t>Những</a:t>
            </a:r>
            <a:r>
              <a:rPr lang="en-US" sz="4000" b="1" dirty="0" smtClean="0"/>
              <a:t> </a:t>
            </a:r>
            <a:r>
              <a:rPr lang="en-US" sz="4000" b="1" dirty="0" err="1" smtClean="0"/>
              <a:t>nhân</a:t>
            </a:r>
            <a:r>
              <a:rPr lang="en-US" sz="4000" b="1" dirty="0" smtClean="0"/>
              <a:t> </a:t>
            </a:r>
            <a:r>
              <a:rPr lang="en-US" sz="4000" b="1" dirty="0" err="1" smtClean="0"/>
              <a:t>tố</a:t>
            </a:r>
            <a:r>
              <a:rPr lang="en-US" sz="4000" b="1" dirty="0" smtClean="0"/>
              <a:t> </a:t>
            </a:r>
            <a:r>
              <a:rPr lang="en-US" sz="4000" b="1" dirty="0" err="1" smtClean="0"/>
              <a:t>nào</a:t>
            </a:r>
            <a:r>
              <a:rPr lang="en-US" sz="4000" b="1" dirty="0" smtClean="0"/>
              <a:t> </a:t>
            </a:r>
            <a:r>
              <a:rPr lang="en-US" sz="4000" b="1" dirty="0" err="1" smtClean="0"/>
              <a:t>hình</a:t>
            </a:r>
            <a:r>
              <a:rPr lang="en-US" sz="4000" b="1" dirty="0" smtClean="0"/>
              <a:t> </a:t>
            </a:r>
            <a:r>
              <a:rPr lang="en-US" sz="4000" b="1" dirty="0" err="1" smtClean="0"/>
              <a:t>thành</a:t>
            </a:r>
            <a:r>
              <a:rPr lang="en-US" sz="4000" b="1" dirty="0" smtClean="0"/>
              <a:t> </a:t>
            </a:r>
            <a:r>
              <a:rPr lang="en-US" sz="4000" b="1" dirty="0" err="1" smtClean="0"/>
              <a:t>nên</a:t>
            </a:r>
            <a:r>
              <a:rPr lang="en-US" sz="4000" b="1" dirty="0" smtClean="0"/>
              <a:t> </a:t>
            </a:r>
            <a:r>
              <a:rPr lang="en-US" sz="4000" b="1" dirty="0" err="1" smtClean="0"/>
              <a:t>quản</a:t>
            </a:r>
            <a:r>
              <a:rPr lang="en-US" sz="4000" b="1" dirty="0" smtClean="0"/>
              <a:t> </a:t>
            </a:r>
            <a:r>
              <a:rPr lang="en-US" sz="4000" b="1" dirty="0" err="1" smtClean="0"/>
              <a:t>trị</a:t>
            </a:r>
            <a:r>
              <a:rPr lang="en-US" sz="4000" b="1" dirty="0" smtClean="0"/>
              <a:t> </a:t>
            </a:r>
            <a:r>
              <a:rPr lang="en-US" sz="4000" b="1" dirty="0" err="1" smtClean="0"/>
              <a:t>đại</a:t>
            </a:r>
            <a:r>
              <a:rPr lang="en-US" sz="4000" b="1" dirty="0" smtClean="0"/>
              <a:t> </a:t>
            </a:r>
            <a:r>
              <a:rPr lang="en-US" sz="4000" b="1" dirty="0" err="1" smtClean="0"/>
              <a:t>học</a:t>
            </a:r>
            <a:r>
              <a:rPr lang="en-US" sz="4000" b="1" dirty="0" smtClean="0"/>
              <a:t>? </a:t>
            </a:r>
            <a:endParaRPr lang="en-US" sz="4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76672"/>
            <a:ext cx="8572528" cy="666312"/>
          </a:xfrm>
        </p:spPr>
        <p:txBody>
          <a:bodyPr/>
          <a:lstStyle/>
          <a:p>
            <a:r>
              <a:rPr lang="en-US" b="1" dirty="0" smtClean="0"/>
              <a:t>“</a:t>
            </a:r>
            <a:r>
              <a:rPr lang="en-US" b="1" dirty="0" err="1" smtClean="0"/>
              <a:t>Quản</a:t>
            </a:r>
            <a:r>
              <a:rPr lang="en-US" b="1" dirty="0" smtClean="0"/>
              <a:t> </a:t>
            </a:r>
            <a:r>
              <a:rPr lang="en-US" b="1" dirty="0" err="1" smtClean="0"/>
              <a:t>trị</a:t>
            </a:r>
            <a:r>
              <a:rPr lang="en-US" b="1" dirty="0" smtClean="0"/>
              <a:t>” = </a:t>
            </a:r>
            <a:r>
              <a:rPr lang="en-US" b="1" dirty="0" err="1" smtClean="0"/>
              <a:t>Điều</a:t>
            </a:r>
            <a:r>
              <a:rPr lang="en-US" b="1" dirty="0" smtClean="0"/>
              <a:t> </a:t>
            </a:r>
            <a:r>
              <a:rPr lang="en-US" b="1" dirty="0" err="1" smtClean="0"/>
              <a:t>hành</a:t>
            </a:r>
            <a:endParaRPr lang="en-US" b="1" dirty="0"/>
          </a:p>
        </p:txBody>
      </p:sp>
      <p:sp>
        <p:nvSpPr>
          <p:cNvPr id="3" name="Content Placeholder 2"/>
          <p:cNvSpPr>
            <a:spLocks noGrp="1"/>
          </p:cNvSpPr>
          <p:nvPr>
            <p:ph idx="1"/>
          </p:nvPr>
        </p:nvSpPr>
        <p:spPr>
          <a:xfrm>
            <a:off x="533400" y="1219200"/>
            <a:ext cx="8610600" cy="4320480"/>
          </a:xfrm>
        </p:spPr>
        <p:txBody>
          <a:bodyPr/>
          <a:lstStyle/>
          <a:p>
            <a:pPr>
              <a:lnSpc>
                <a:spcPct val="150000"/>
              </a:lnSpc>
            </a:pPr>
            <a:r>
              <a:rPr lang="en-AU" sz="2000" i="1" dirty="0" smtClean="0"/>
              <a:t>“</a:t>
            </a:r>
            <a:r>
              <a:rPr lang="en-AU" sz="2000" i="1" dirty="0" err="1" smtClean="0"/>
              <a:t>Về</a:t>
            </a:r>
            <a:r>
              <a:rPr lang="en-AU" sz="2000" i="1" dirty="0" smtClean="0"/>
              <a:t> </a:t>
            </a:r>
            <a:r>
              <a:rPr lang="en-AU" sz="2000" i="1" dirty="0" err="1" smtClean="0"/>
              <a:t>khái</a:t>
            </a:r>
            <a:r>
              <a:rPr lang="en-AU" sz="2000" i="1" dirty="0" smtClean="0"/>
              <a:t> </a:t>
            </a:r>
            <a:r>
              <a:rPr lang="en-AU" sz="2000" i="1" dirty="0" err="1" smtClean="0"/>
              <a:t>niệm</a:t>
            </a:r>
            <a:r>
              <a:rPr lang="en-AU" sz="2000" i="1" dirty="0" smtClean="0"/>
              <a:t>, </a:t>
            </a:r>
            <a:r>
              <a:rPr lang="en-AU" sz="2000" i="1" dirty="0" err="1" smtClean="0"/>
              <a:t>thuật</a:t>
            </a:r>
            <a:r>
              <a:rPr lang="en-AU" sz="2000" i="1" dirty="0" smtClean="0"/>
              <a:t> </a:t>
            </a:r>
            <a:r>
              <a:rPr lang="en-AU" sz="2000" i="1" dirty="0" err="1" smtClean="0"/>
              <a:t>ngữ</a:t>
            </a:r>
            <a:r>
              <a:rPr lang="en-AU" sz="2000" i="1" dirty="0" smtClean="0"/>
              <a:t> </a:t>
            </a:r>
            <a:r>
              <a:rPr lang="en-AU" sz="2000" i="1" dirty="0" err="1" smtClean="0"/>
              <a:t>quản</a:t>
            </a:r>
            <a:r>
              <a:rPr lang="en-AU" sz="2000" i="1" dirty="0" smtClean="0"/>
              <a:t> </a:t>
            </a:r>
            <a:r>
              <a:rPr lang="en-AU" sz="2000" i="1" dirty="0" err="1" smtClean="0"/>
              <a:t>trị</a:t>
            </a:r>
            <a:r>
              <a:rPr lang="en-AU" sz="2000" i="1" dirty="0" smtClean="0"/>
              <a:t>  (governance) </a:t>
            </a:r>
            <a:r>
              <a:rPr lang="en-AU" sz="2000" i="1" dirty="0" err="1" smtClean="0"/>
              <a:t>đã</a:t>
            </a:r>
            <a:r>
              <a:rPr lang="en-AU" sz="2000" i="1" dirty="0" smtClean="0"/>
              <a:t> </a:t>
            </a:r>
            <a:r>
              <a:rPr lang="en-AU" sz="2000" i="1" dirty="0" err="1" smtClean="0"/>
              <a:t>tồn</a:t>
            </a:r>
            <a:r>
              <a:rPr lang="en-AU" sz="2000" i="1" dirty="0" smtClean="0"/>
              <a:t> </a:t>
            </a:r>
            <a:r>
              <a:rPr lang="en-AU" sz="2000" i="1" dirty="0" err="1" smtClean="0"/>
              <a:t>tại</a:t>
            </a:r>
            <a:r>
              <a:rPr lang="en-AU" sz="2000" i="1" dirty="0" smtClean="0"/>
              <a:t> </a:t>
            </a:r>
            <a:r>
              <a:rPr lang="en-AU" sz="2000" i="1" dirty="0" err="1" smtClean="0"/>
              <a:t>bắt</a:t>
            </a:r>
            <a:r>
              <a:rPr lang="en-AU" sz="2000" i="1" dirty="0" smtClean="0"/>
              <a:t> </a:t>
            </a:r>
            <a:r>
              <a:rPr lang="en-AU" sz="2000" i="1" dirty="0" err="1" smtClean="0"/>
              <a:t>đầu</a:t>
            </a:r>
            <a:r>
              <a:rPr lang="en-AU" sz="2000" i="1" dirty="0" smtClean="0"/>
              <a:t> </a:t>
            </a:r>
            <a:r>
              <a:rPr lang="en-AU" sz="2000" i="1" dirty="0" err="1" smtClean="0"/>
              <a:t>từ</a:t>
            </a:r>
            <a:r>
              <a:rPr lang="en-AU" sz="2000" i="1" dirty="0" smtClean="0"/>
              <a:t> </a:t>
            </a:r>
            <a:r>
              <a:rPr lang="en-AU" sz="2000" i="1" dirty="0" err="1" smtClean="0"/>
              <a:t>khi</a:t>
            </a:r>
            <a:r>
              <a:rPr lang="en-AU" sz="2000" i="1" dirty="0" smtClean="0"/>
              <a:t> </a:t>
            </a:r>
            <a:r>
              <a:rPr lang="en-AU" sz="2000" i="1" dirty="0" err="1" smtClean="0"/>
              <a:t>có</a:t>
            </a:r>
            <a:r>
              <a:rPr lang="en-AU" sz="2000" i="1" dirty="0" smtClean="0"/>
              <a:t> </a:t>
            </a:r>
            <a:r>
              <a:rPr lang="en-AU" sz="2000" i="1" dirty="0" err="1" smtClean="0"/>
              <a:t>những</a:t>
            </a:r>
            <a:r>
              <a:rPr lang="en-AU" sz="2000" i="1" dirty="0" smtClean="0"/>
              <a:t> </a:t>
            </a:r>
            <a:r>
              <a:rPr lang="en-AU" sz="2000" i="1" dirty="0" err="1" smtClean="0"/>
              <a:t>chiếc</a:t>
            </a:r>
            <a:r>
              <a:rPr lang="en-AU" sz="2000" i="1" dirty="0" smtClean="0"/>
              <a:t> </a:t>
            </a:r>
            <a:r>
              <a:rPr lang="en-AU" sz="2000" i="1" dirty="0" err="1" smtClean="0"/>
              <a:t>thuyền</a:t>
            </a:r>
            <a:r>
              <a:rPr lang="en-AU" sz="2000" i="1" dirty="0" smtClean="0"/>
              <a:t> </a:t>
            </a:r>
            <a:r>
              <a:rPr lang="en-AU" sz="2000" i="1" dirty="0" err="1" smtClean="0"/>
              <a:t>băng</a:t>
            </a:r>
            <a:r>
              <a:rPr lang="en-AU" sz="2000" i="1" dirty="0" smtClean="0"/>
              <a:t> </a:t>
            </a:r>
            <a:r>
              <a:rPr lang="en-AU" sz="2000" i="1" dirty="0" err="1" smtClean="0"/>
              <a:t>ra</a:t>
            </a:r>
            <a:r>
              <a:rPr lang="en-AU" sz="2000" i="1" dirty="0" smtClean="0"/>
              <a:t> </a:t>
            </a:r>
            <a:r>
              <a:rPr lang="en-AU" sz="2000" i="1" dirty="0" err="1" smtClean="0"/>
              <a:t>biển</a:t>
            </a:r>
            <a:r>
              <a:rPr lang="en-AU" sz="2000" i="1" dirty="0" smtClean="0"/>
              <a:t> </a:t>
            </a:r>
            <a:r>
              <a:rPr lang="en-AU" sz="2000" i="1" dirty="0" err="1" smtClean="0"/>
              <a:t>khơi</a:t>
            </a:r>
            <a:r>
              <a:rPr lang="en-AU" sz="2000" i="1" dirty="0" smtClean="0"/>
              <a:t> </a:t>
            </a:r>
            <a:r>
              <a:rPr lang="en-AU" sz="2000" i="1" dirty="0" err="1" smtClean="0"/>
              <a:t>và</a:t>
            </a:r>
            <a:r>
              <a:rPr lang="en-AU" sz="2000" i="1" dirty="0" smtClean="0"/>
              <a:t> </a:t>
            </a:r>
            <a:r>
              <a:rPr lang="en-AU" sz="2000" i="1" dirty="0" err="1" smtClean="0"/>
              <a:t>chúng</a:t>
            </a:r>
            <a:r>
              <a:rPr lang="en-AU" sz="2000" i="1" dirty="0" smtClean="0"/>
              <a:t> </a:t>
            </a:r>
            <a:r>
              <a:rPr lang="en-AU" sz="2000" i="1" dirty="0" err="1" smtClean="0"/>
              <a:t>cần</a:t>
            </a:r>
            <a:r>
              <a:rPr lang="en-AU" sz="2000" i="1" dirty="0" smtClean="0"/>
              <a:t> </a:t>
            </a:r>
            <a:r>
              <a:rPr lang="en-AU" sz="2000" i="1" dirty="0" err="1" smtClean="0"/>
              <a:t>sự</a:t>
            </a:r>
            <a:r>
              <a:rPr lang="en-AU" sz="2000" i="1" dirty="0" smtClean="0"/>
              <a:t> “</a:t>
            </a:r>
            <a:r>
              <a:rPr lang="en-AU" sz="2000" i="1" dirty="0" err="1" smtClean="0"/>
              <a:t>lèo</a:t>
            </a:r>
            <a:r>
              <a:rPr lang="en-AU" sz="2000" i="1" dirty="0" smtClean="0"/>
              <a:t> </a:t>
            </a:r>
            <a:r>
              <a:rPr lang="en-AU" sz="2000" i="1" dirty="0" err="1" smtClean="0"/>
              <a:t>lái</a:t>
            </a:r>
            <a:r>
              <a:rPr lang="en-AU" sz="2000" i="1" dirty="0" smtClean="0"/>
              <a:t>”  (steering) </a:t>
            </a:r>
            <a:r>
              <a:rPr lang="en-AU" sz="2000" i="1" dirty="0" err="1" smtClean="0"/>
              <a:t>hoặc</a:t>
            </a:r>
            <a:r>
              <a:rPr lang="en-AU" sz="2000" i="1" dirty="0" smtClean="0"/>
              <a:t> “</a:t>
            </a:r>
            <a:r>
              <a:rPr lang="en-AU" sz="2000" i="1" dirty="0" err="1" smtClean="0"/>
              <a:t>điều</a:t>
            </a:r>
            <a:r>
              <a:rPr lang="en-AU" sz="2000" i="1" dirty="0" smtClean="0"/>
              <a:t> </a:t>
            </a:r>
            <a:r>
              <a:rPr lang="en-AU" sz="2000" i="1" dirty="0" err="1" smtClean="0"/>
              <a:t>khiển</a:t>
            </a:r>
            <a:r>
              <a:rPr lang="en-AU" sz="2000" i="1" dirty="0" smtClean="0"/>
              <a:t>” (navigation)”.</a:t>
            </a:r>
          </a:p>
          <a:p>
            <a:pPr algn="ctr">
              <a:lnSpc>
                <a:spcPct val="150000"/>
              </a:lnSpc>
            </a:pPr>
            <a:r>
              <a:rPr lang="en-AU" sz="2000" i="1" dirty="0" smtClean="0"/>
              <a:t>“</a:t>
            </a:r>
            <a:r>
              <a:rPr lang="en-AU" sz="2000" i="1" dirty="0" err="1" smtClean="0"/>
              <a:t>Quản</a:t>
            </a:r>
            <a:r>
              <a:rPr lang="en-AU" sz="2000" i="1" dirty="0" smtClean="0"/>
              <a:t> </a:t>
            </a:r>
            <a:r>
              <a:rPr lang="en-AU" sz="2000" i="1" dirty="0" err="1" smtClean="0"/>
              <a:t>trị</a:t>
            </a:r>
            <a:r>
              <a:rPr lang="en-AU" sz="2000" i="1" dirty="0" smtClean="0"/>
              <a:t>  (governance) </a:t>
            </a:r>
            <a:r>
              <a:rPr lang="en-AU" sz="2000" i="1" dirty="0" err="1" smtClean="0"/>
              <a:t>liên</a:t>
            </a:r>
            <a:r>
              <a:rPr lang="en-AU" sz="2000" i="1" dirty="0" smtClean="0"/>
              <a:t> </a:t>
            </a:r>
            <a:r>
              <a:rPr lang="en-AU" sz="2000" i="1" dirty="0" err="1" smtClean="0"/>
              <a:t>quan</a:t>
            </a:r>
            <a:r>
              <a:rPr lang="en-AU" sz="2000" i="1" dirty="0" smtClean="0"/>
              <a:t> </a:t>
            </a:r>
            <a:r>
              <a:rPr lang="en-AU" sz="2000" i="1" dirty="0" err="1" smtClean="0"/>
              <a:t>đến</a:t>
            </a:r>
            <a:r>
              <a:rPr lang="en-AU" sz="2000" i="1" dirty="0" smtClean="0"/>
              <a:t> </a:t>
            </a:r>
            <a:r>
              <a:rPr lang="en-AU" sz="2000" i="1" dirty="0" err="1" smtClean="0"/>
              <a:t>hướng</a:t>
            </a:r>
            <a:r>
              <a:rPr lang="en-AU" sz="2000" i="1" dirty="0" smtClean="0"/>
              <a:t> </a:t>
            </a:r>
            <a:r>
              <a:rPr lang="en-AU" sz="2000" i="1" dirty="0" err="1" smtClean="0"/>
              <a:t>dẫn</a:t>
            </a:r>
            <a:r>
              <a:rPr lang="en-AU" sz="2000" i="1" dirty="0" smtClean="0"/>
              <a:t> (guiding). </a:t>
            </a:r>
            <a:r>
              <a:rPr lang="en-AU" sz="2000" i="1" dirty="0" err="1" smtClean="0"/>
              <a:t>Nó</a:t>
            </a:r>
            <a:r>
              <a:rPr lang="en-AU" sz="2000" i="1" dirty="0" smtClean="0"/>
              <a:t> </a:t>
            </a:r>
            <a:r>
              <a:rPr lang="en-AU" sz="2000" i="1" dirty="0" err="1" smtClean="0"/>
              <a:t>liên</a:t>
            </a:r>
            <a:r>
              <a:rPr lang="en-AU" sz="2000" i="1" dirty="0" smtClean="0"/>
              <a:t> </a:t>
            </a:r>
            <a:r>
              <a:rPr lang="en-AU" sz="2000" i="1" dirty="0" err="1" smtClean="0"/>
              <a:t>quan</a:t>
            </a:r>
            <a:r>
              <a:rPr lang="en-AU" sz="2000" i="1" dirty="0" smtClean="0"/>
              <a:t> </a:t>
            </a:r>
            <a:r>
              <a:rPr lang="en-AU" sz="2000" i="1" dirty="0" err="1" smtClean="0"/>
              <a:t>đến</a:t>
            </a:r>
            <a:r>
              <a:rPr lang="en-AU" sz="2000" i="1" dirty="0" smtClean="0"/>
              <a:t> </a:t>
            </a:r>
            <a:r>
              <a:rPr lang="en-AU" sz="2000" i="1" dirty="0" err="1" smtClean="0"/>
              <a:t>tiến</a:t>
            </a:r>
            <a:r>
              <a:rPr lang="en-AU" sz="2000" i="1" dirty="0" smtClean="0"/>
              <a:t> </a:t>
            </a:r>
            <a:r>
              <a:rPr lang="en-AU" sz="2000" i="1" dirty="0" err="1" smtClean="0"/>
              <a:t>trình</a:t>
            </a:r>
            <a:r>
              <a:rPr lang="en-AU" sz="2000" i="1" dirty="0" smtClean="0"/>
              <a:t> </a:t>
            </a:r>
            <a:r>
              <a:rPr lang="en-AU" sz="2000" i="1" dirty="0" err="1" smtClean="0"/>
              <a:t>mà</a:t>
            </a:r>
            <a:r>
              <a:rPr lang="en-AU" sz="2000" i="1" dirty="0" smtClean="0"/>
              <a:t> </a:t>
            </a:r>
            <a:r>
              <a:rPr lang="en-AU" sz="2000" i="1" dirty="0" err="1" smtClean="0"/>
              <a:t>tổ</a:t>
            </a:r>
            <a:r>
              <a:rPr lang="en-AU" sz="2000" i="1" dirty="0" smtClean="0"/>
              <a:t> </a:t>
            </a:r>
            <a:r>
              <a:rPr lang="en-AU" sz="2000" i="1" dirty="0" err="1" smtClean="0"/>
              <a:t>chức</a:t>
            </a:r>
            <a:r>
              <a:rPr lang="en-AU" sz="2000" i="1" dirty="0" smtClean="0"/>
              <a:t> </a:t>
            </a:r>
            <a:r>
              <a:rPr lang="en-AU" sz="2000" i="1" dirty="0" err="1" smtClean="0"/>
              <a:t>loài</a:t>
            </a:r>
            <a:r>
              <a:rPr lang="en-AU" sz="2000" i="1" dirty="0" smtClean="0"/>
              <a:t> </a:t>
            </a:r>
            <a:r>
              <a:rPr lang="en-AU" sz="2000" i="1" dirty="0" err="1" smtClean="0"/>
              <a:t>người</a:t>
            </a:r>
            <a:r>
              <a:rPr lang="en-AU" sz="2000" i="1" dirty="0" smtClean="0"/>
              <a:t>  </a:t>
            </a:r>
            <a:r>
              <a:rPr lang="en-AU" sz="2000" i="1" dirty="0" err="1" smtClean="0"/>
              <a:t>tự</a:t>
            </a:r>
            <a:r>
              <a:rPr lang="en-AU" sz="2000" i="1" dirty="0" smtClean="0"/>
              <a:t> </a:t>
            </a:r>
            <a:r>
              <a:rPr lang="en-AU" sz="2000" i="1" dirty="0" err="1" smtClean="0"/>
              <a:t>quản</a:t>
            </a:r>
            <a:r>
              <a:rPr lang="en-AU" sz="2000" i="1" dirty="0" smtClean="0"/>
              <a:t> </a:t>
            </a:r>
            <a:r>
              <a:rPr lang="en-AU" sz="2000" i="1" dirty="0" err="1" smtClean="0"/>
              <a:t>lý</a:t>
            </a:r>
            <a:r>
              <a:rPr lang="en-AU" sz="2000" i="1" dirty="0" smtClean="0"/>
              <a:t> </a:t>
            </a:r>
            <a:r>
              <a:rPr lang="en-AU" sz="2000" i="1" dirty="0" err="1" smtClean="0"/>
              <a:t>lấy</a:t>
            </a:r>
            <a:r>
              <a:rPr lang="en-AU" sz="2000" i="1" dirty="0" smtClean="0"/>
              <a:t>.”</a:t>
            </a:r>
          </a:p>
          <a:p>
            <a:pPr algn="ctr">
              <a:lnSpc>
                <a:spcPct val="150000"/>
              </a:lnSpc>
            </a:pPr>
            <a:r>
              <a:rPr lang="en-AU" sz="2000" dirty="0" smtClean="0"/>
              <a:t>(</a:t>
            </a:r>
            <a:r>
              <a:rPr lang="en-AU" sz="2000" dirty="0" err="1" smtClean="0"/>
              <a:t>Trường</a:t>
            </a:r>
            <a:r>
              <a:rPr lang="en-AU" sz="2000" dirty="0" smtClean="0"/>
              <a:t> </a:t>
            </a:r>
            <a:r>
              <a:rPr lang="en-AU" sz="2000" dirty="0" err="1" smtClean="0"/>
              <a:t>Đại</a:t>
            </a:r>
            <a:r>
              <a:rPr lang="en-AU" sz="2000" dirty="0" smtClean="0"/>
              <a:t> </a:t>
            </a:r>
            <a:r>
              <a:rPr lang="en-AU" sz="2000" dirty="0" err="1" smtClean="0"/>
              <a:t>học</a:t>
            </a:r>
            <a:r>
              <a:rPr lang="en-AU" sz="2000" dirty="0" smtClean="0"/>
              <a:t> Ottawa, </a:t>
            </a:r>
            <a:r>
              <a:rPr lang="en-AU" sz="2000" dirty="0" err="1" smtClean="0"/>
              <a:t>Trung</a:t>
            </a:r>
            <a:r>
              <a:rPr lang="en-AU" sz="2000" dirty="0" smtClean="0"/>
              <a:t> </a:t>
            </a:r>
            <a:r>
              <a:rPr lang="en-AU" sz="2000" dirty="0" err="1" smtClean="0"/>
              <a:t>tâm</a:t>
            </a:r>
            <a:r>
              <a:rPr lang="en-AU" sz="2000" dirty="0" smtClean="0"/>
              <a:t> </a:t>
            </a:r>
            <a:r>
              <a:rPr lang="en-AU" sz="2000" dirty="0" err="1" smtClean="0"/>
              <a:t>về</a:t>
            </a:r>
            <a:r>
              <a:rPr lang="en-AU" sz="2000" dirty="0" smtClean="0"/>
              <a:t> </a:t>
            </a:r>
            <a:r>
              <a:rPr lang="en-AU" sz="2000" dirty="0" err="1" smtClean="0"/>
              <a:t>quản</a:t>
            </a:r>
            <a:r>
              <a:rPr lang="en-AU" sz="2000" dirty="0" smtClean="0"/>
              <a:t> </a:t>
            </a:r>
            <a:r>
              <a:rPr lang="en-AU" sz="2000" dirty="0" err="1" smtClean="0"/>
              <a:t>trị</a:t>
            </a:r>
            <a:r>
              <a:rPr lang="en-AU" sz="2000" dirty="0" smtClean="0"/>
              <a:t>)</a:t>
            </a:r>
          </a:p>
          <a:p>
            <a:pPr algn="ctr">
              <a:lnSpc>
                <a:spcPct val="150000"/>
              </a:lnSpc>
            </a:pPr>
            <a:r>
              <a:rPr lang="en-AU" sz="2000" i="1" dirty="0" smtClean="0"/>
              <a:t>‘</a:t>
            </a:r>
            <a:r>
              <a:rPr lang="en-AU" sz="2000" i="1" dirty="0" err="1" smtClean="0"/>
              <a:t>Nếu</a:t>
            </a:r>
            <a:r>
              <a:rPr lang="en-AU" sz="2000" i="1" dirty="0" smtClean="0"/>
              <a:t> </a:t>
            </a:r>
            <a:r>
              <a:rPr lang="en-AU" sz="2000" i="1" dirty="0" err="1" smtClean="0"/>
              <a:t>như</a:t>
            </a:r>
            <a:r>
              <a:rPr lang="en-AU" sz="2000" i="1" dirty="0" smtClean="0"/>
              <a:t> </a:t>
            </a:r>
            <a:r>
              <a:rPr lang="en-AU" sz="2000" i="1" dirty="0" err="1" smtClean="0"/>
              <a:t>việc</a:t>
            </a:r>
            <a:r>
              <a:rPr lang="en-AU" sz="2000" i="1" dirty="0" smtClean="0"/>
              <a:t> </a:t>
            </a:r>
            <a:r>
              <a:rPr lang="en-AU" sz="2000" i="1" dirty="0" err="1" smtClean="0"/>
              <a:t>điều</a:t>
            </a:r>
            <a:r>
              <a:rPr lang="en-AU" sz="2000" i="1" dirty="0" smtClean="0"/>
              <a:t> </a:t>
            </a:r>
            <a:r>
              <a:rPr lang="en-AU" sz="2000" i="1" dirty="0" err="1" smtClean="0"/>
              <a:t>khiển</a:t>
            </a:r>
            <a:r>
              <a:rPr lang="en-AU" sz="2000" i="1" dirty="0" smtClean="0"/>
              <a:t> </a:t>
            </a:r>
            <a:r>
              <a:rPr lang="en-AU" sz="2000" i="1" dirty="0" err="1" smtClean="0"/>
              <a:t>đi</a:t>
            </a:r>
            <a:r>
              <a:rPr lang="en-AU" sz="2000" i="1" dirty="0" smtClean="0"/>
              <a:t> </a:t>
            </a:r>
            <a:r>
              <a:rPr lang="en-AU" sz="2000" i="1" dirty="0" err="1" smtClean="0"/>
              <a:t>sai</a:t>
            </a:r>
            <a:r>
              <a:rPr lang="en-AU" sz="2000" i="1" dirty="0" smtClean="0"/>
              <a:t> </a:t>
            </a:r>
            <a:r>
              <a:rPr lang="en-AU" sz="2000" i="1" dirty="0" err="1" smtClean="0"/>
              <a:t>đường</a:t>
            </a:r>
            <a:r>
              <a:rPr lang="en-AU" sz="2000" i="1" dirty="0" smtClean="0"/>
              <a:t>, </a:t>
            </a:r>
            <a:r>
              <a:rPr lang="en-AU" sz="2000" i="1" dirty="0" err="1" smtClean="0"/>
              <a:t>cho</a:t>
            </a:r>
            <a:r>
              <a:rPr lang="en-AU" sz="2000" i="1" dirty="0" smtClean="0"/>
              <a:t> </a:t>
            </a:r>
            <a:r>
              <a:rPr lang="en-AU" sz="2000" i="1" dirty="0" err="1" smtClean="0"/>
              <a:t>dù</a:t>
            </a:r>
            <a:r>
              <a:rPr lang="en-AU" sz="2000" i="1" dirty="0" smtClean="0"/>
              <a:t> </a:t>
            </a:r>
            <a:r>
              <a:rPr lang="en-AU" sz="2000" i="1" dirty="0" err="1" smtClean="0"/>
              <a:t>chiếc</a:t>
            </a:r>
            <a:r>
              <a:rPr lang="en-AU" sz="2000" i="1" dirty="0" smtClean="0"/>
              <a:t> </a:t>
            </a:r>
            <a:r>
              <a:rPr lang="en-AU" sz="2000" i="1" dirty="0" err="1" smtClean="0"/>
              <a:t>xe</a:t>
            </a:r>
            <a:r>
              <a:rPr lang="en-AU" sz="2000" i="1" dirty="0" smtClean="0"/>
              <a:t> </a:t>
            </a:r>
            <a:r>
              <a:rPr lang="en-AU" sz="2000" i="1" dirty="0" err="1" smtClean="0"/>
              <a:t>có</a:t>
            </a:r>
            <a:r>
              <a:rPr lang="en-AU" sz="2000" i="1" dirty="0" smtClean="0"/>
              <a:t> </a:t>
            </a:r>
            <a:r>
              <a:rPr lang="en-AU" sz="2000" i="1" dirty="0" err="1" smtClean="0"/>
              <a:t>tốt</a:t>
            </a:r>
            <a:r>
              <a:rPr lang="en-AU" sz="2000" i="1" dirty="0" smtClean="0"/>
              <a:t> </a:t>
            </a:r>
            <a:r>
              <a:rPr lang="en-AU" sz="2000" i="1" dirty="0" err="1" smtClean="0"/>
              <a:t>hoặc</a:t>
            </a:r>
            <a:r>
              <a:rPr lang="en-AU" sz="2000" i="1" dirty="0" smtClean="0"/>
              <a:t> </a:t>
            </a:r>
            <a:r>
              <a:rPr lang="en-AU" sz="2000" i="1" dirty="0" err="1" smtClean="0"/>
              <a:t>đẹp</a:t>
            </a:r>
            <a:r>
              <a:rPr lang="en-AU" sz="2000" i="1" dirty="0" smtClean="0"/>
              <a:t> </a:t>
            </a:r>
            <a:r>
              <a:rPr lang="en-AU" sz="2000" i="1" dirty="0" err="1" smtClean="0"/>
              <a:t>như</a:t>
            </a:r>
            <a:r>
              <a:rPr lang="en-AU" sz="2000" i="1" dirty="0" smtClean="0"/>
              <a:t> </a:t>
            </a:r>
            <a:r>
              <a:rPr lang="en-AU" sz="2000" i="1" dirty="0" err="1" smtClean="0"/>
              <a:t>thế</a:t>
            </a:r>
            <a:r>
              <a:rPr lang="en-AU" sz="2000" i="1" dirty="0" smtClean="0"/>
              <a:t> </a:t>
            </a:r>
            <a:r>
              <a:rPr lang="en-AU" sz="2000" i="1" dirty="0" err="1" smtClean="0"/>
              <a:t>nào</a:t>
            </a:r>
            <a:r>
              <a:rPr lang="en-AU" sz="2000" i="1" dirty="0" smtClean="0"/>
              <a:t> </a:t>
            </a:r>
            <a:r>
              <a:rPr lang="en-AU" sz="2000" i="1" dirty="0" err="1" smtClean="0"/>
              <a:t>đi</a:t>
            </a:r>
            <a:r>
              <a:rPr lang="en-AU" sz="2000" i="1" dirty="0" smtClean="0"/>
              <a:t> </a:t>
            </a:r>
            <a:r>
              <a:rPr lang="en-AU" sz="2000" i="1" dirty="0" err="1" smtClean="0"/>
              <a:t>nữa</a:t>
            </a:r>
            <a:r>
              <a:rPr lang="en-AU" sz="2000" i="1" dirty="0" smtClean="0"/>
              <a:t> </a:t>
            </a:r>
            <a:r>
              <a:rPr lang="en-AU" sz="2000" i="1" dirty="0" err="1" smtClean="0"/>
              <a:t>thì</a:t>
            </a:r>
            <a:r>
              <a:rPr lang="en-AU" sz="2000" i="1" dirty="0" smtClean="0"/>
              <a:t> </a:t>
            </a:r>
            <a:r>
              <a:rPr lang="en-AU" sz="2000" i="1" dirty="0" err="1" smtClean="0"/>
              <a:t>nó</a:t>
            </a:r>
            <a:r>
              <a:rPr lang="en-AU" sz="2000" i="1" dirty="0" smtClean="0"/>
              <a:t> </a:t>
            </a:r>
            <a:r>
              <a:rPr lang="en-AU" sz="2000" i="1" dirty="0" err="1" smtClean="0"/>
              <a:t>cũng</a:t>
            </a:r>
            <a:r>
              <a:rPr lang="en-AU" sz="2000" i="1" dirty="0" smtClean="0"/>
              <a:t> </a:t>
            </a:r>
            <a:r>
              <a:rPr lang="en-AU" sz="2000" i="1" dirty="0" err="1" smtClean="0"/>
              <a:t>không</a:t>
            </a:r>
            <a:r>
              <a:rPr lang="en-AU" sz="2000" i="1" dirty="0" smtClean="0"/>
              <a:t> </a:t>
            </a:r>
            <a:r>
              <a:rPr lang="en-AU" sz="2000" i="1" dirty="0" err="1" smtClean="0"/>
              <a:t>thể</a:t>
            </a:r>
            <a:r>
              <a:rPr lang="en-AU" sz="2000" i="1" dirty="0" smtClean="0"/>
              <a:t> </a:t>
            </a:r>
            <a:r>
              <a:rPr lang="en-AU" sz="2000" i="1" dirty="0" err="1" smtClean="0"/>
              <a:t>đi</a:t>
            </a:r>
            <a:r>
              <a:rPr lang="en-AU" sz="2000" i="1" dirty="0" smtClean="0"/>
              <a:t> </a:t>
            </a:r>
            <a:r>
              <a:rPr lang="en-AU" sz="2000" i="1" dirty="0" err="1" smtClean="0"/>
              <a:t>đến</a:t>
            </a:r>
            <a:r>
              <a:rPr lang="en-AU" sz="2000" i="1" dirty="0" smtClean="0"/>
              <a:t> </a:t>
            </a:r>
            <a:r>
              <a:rPr lang="en-AU" sz="2000" i="1" dirty="0" err="1" smtClean="0"/>
              <a:t>đích</a:t>
            </a:r>
            <a:r>
              <a:rPr lang="en-AU" sz="2000" i="1" dirty="0" smtClean="0"/>
              <a:t> </a:t>
            </a:r>
            <a:r>
              <a:rPr lang="en-AU" sz="2000" i="1" dirty="0" err="1" smtClean="0"/>
              <a:t>muốn</a:t>
            </a:r>
            <a:r>
              <a:rPr lang="en-AU" sz="2000" i="1" dirty="0" smtClean="0"/>
              <a:t> </a:t>
            </a:r>
            <a:r>
              <a:rPr lang="en-AU" sz="2000" i="1" dirty="0" err="1" smtClean="0"/>
              <a:t>đến</a:t>
            </a:r>
            <a:r>
              <a:rPr lang="en-AU" sz="2000" i="1" dirty="0" smtClean="0"/>
              <a:t>.”</a:t>
            </a:r>
          </a:p>
          <a:p>
            <a:pPr algn="ctr">
              <a:lnSpc>
                <a:spcPct val="150000"/>
              </a:lnSpc>
            </a:pPr>
            <a:r>
              <a:rPr lang="en-AU" sz="2000" dirty="0" smtClean="0"/>
              <a:t>(Pham, 2008, p.2).</a:t>
            </a:r>
            <a:r>
              <a:rPr lang="en-US" sz="2000" dirty="0" smtClean="0"/>
              <a:t> </a:t>
            </a:r>
            <a:endParaRPr lang="en-AU" sz="2000" dirty="0" smtClean="0"/>
          </a:p>
          <a:p>
            <a:pPr>
              <a:lnSpc>
                <a:spcPct val="150000"/>
              </a:lnSpc>
            </a:pPr>
            <a:endParaRPr lang="en-AU"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err="1" smtClean="0"/>
              <a:t>Quản</a:t>
            </a:r>
            <a:r>
              <a:rPr lang="en-US" sz="2400" b="1" dirty="0" smtClean="0"/>
              <a:t> </a:t>
            </a:r>
            <a:r>
              <a:rPr lang="en-US" sz="2400" b="1" dirty="0" err="1" smtClean="0"/>
              <a:t>trị</a:t>
            </a:r>
            <a:r>
              <a:rPr lang="en-US" sz="2400" b="1" dirty="0" smtClean="0"/>
              <a:t>, </a:t>
            </a:r>
            <a:r>
              <a:rPr lang="en-US" sz="2400" b="1" dirty="0" err="1" smtClean="0"/>
              <a:t>Lãnh</a:t>
            </a:r>
            <a:r>
              <a:rPr lang="en-US" sz="2400" b="1" dirty="0" smtClean="0"/>
              <a:t> </a:t>
            </a:r>
            <a:r>
              <a:rPr lang="en-US" sz="2400" b="1" dirty="0" err="1" smtClean="0"/>
              <a:t>đạo</a:t>
            </a:r>
            <a:r>
              <a:rPr lang="en-US" sz="2400" b="1" dirty="0" smtClean="0"/>
              <a:t>, </a:t>
            </a:r>
            <a:r>
              <a:rPr lang="en-US" sz="2400" b="1" dirty="0" err="1" smtClean="0"/>
              <a:t>Quản</a:t>
            </a:r>
            <a:r>
              <a:rPr lang="en-US" sz="2400" b="1" dirty="0" smtClean="0"/>
              <a:t> </a:t>
            </a:r>
            <a:r>
              <a:rPr lang="en-US" sz="2400" b="1" dirty="0" err="1" smtClean="0"/>
              <a:t>lý</a:t>
            </a:r>
            <a:r>
              <a:rPr lang="en-US" sz="2400" b="1" dirty="0" smtClean="0"/>
              <a:t>, </a:t>
            </a:r>
            <a:r>
              <a:rPr lang="en-US" sz="2400" b="1" dirty="0" err="1" smtClean="0"/>
              <a:t>Điều</a:t>
            </a:r>
            <a:r>
              <a:rPr lang="en-US" sz="2400" b="1" dirty="0" smtClean="0"/>
              <a:t> </a:t>
            </a:r>
            <a:r>
              <a:rPr lang="en-US" sz="2400" b="1" dirty="0" err="1" smtClean="0"/>
              <a:t>hành</a:t>
            </a:r>
            <a:endParaRPr lang="en-US" sz="2400" b="1" dirty="0"/>
          </a:p>
        </p:txBody>
      </p:sp>
      <p:sp>
        <p:nvSpPr>
          <p:cNvPr id="3" name="Content Placeholder 2"/>
          <p:cNvSpPr>
            <a:spLocks noGrp="1"/>
          </p:cNvSpPr>
          <p:nvPr>
            <p:ph idx="1"/>
          </p:nvPr>
        </p:nvSpPr>
        <p:spPr>
          <a:xfrm>
            <a:off x="457200" y="1143000"/>
            <a:ext cx="8534400" cy="5181600"/>
          </a:xfrm>
        </p:spPr>
        <p:txBody>
          <a:bodyPr/>
          <a:lstStyle/>
          <a:p>
            <a:pPr algn="just"/>
            <a:r>
              <a:rPr lang="en-AU" sz="1800" dirty="0" smtClean="0"/>
              <a:t>‘</a:t>
            </a:r>
            <a:r>
              <a:rPr lang="en-AU" sz="1800" b="1" i="1" dirty="0" err="1" smtClean="0">
                <a:solidFill>
                  <a:srgbClr val="FF0000"/>
                </a:solidFill>
              </a:rPr>
              <a:t>Quản</a:t>
            </a:r>
            <a:r>
              <a:rPr lang="en-AU" sz="1800" b="1" i="1" dirty="0" smtClean="0">
                <a:solidFill>
                  <a:srgbClr val="FF0000"/>
                </a:solidFill>
              </a:rPr>
              <a:t> </a:t>
            </a:r>
            <a:r>
              <a:rPr lang="en-AU" sz="1800" b="1" i="1" dirty="0" err="1" smtClean="0">
                <a:solidFill>
                  <a:srgbClr val="FF0000"/>
                </a:solidFill>
              </a:rPr>
              <a:t>trị</a:t>
            </a:r>
            <a:r>
              <a:rPr lang="en-AU" sz="1800" i="1" dirty="0" smtClean="0"/>
              <a:t> l</a:t>
            </a:r>
            <a:r>
              <a:rPr lang="vi-VN" sz="1800" i="1" dirty="0" smtClean="0"/>
              <a:t>à cấu trúc của các mối quan hệ nhằm mang đến sự kết dính, ủy nhiệm chính sách, kế hoạch và ra quyết định, chịu trách nhiệm trước nhà trường, cộng đồng xã hội và người học về sự tin cậy, tính thích ứng và hiệu quả chi phí quản lý</a:t>
            </a:r>
            <a:r>
              <a:rPr lang="en-AU" sz="1800" i="1" dirty="0" smtClean="0"/>
              <a:t>. </a:t>
            </a:r>
            <a:r>
              <a:rPr lang="en-AU" sz="1800" b="1" i="1" dirty="0" err="1" smtClean="0">
                <a:solidFill>
                  <a:srgbClr val="FF0000"/>
                </a:solidFill>
              </a:rPr>
              <a:t>Lãnh</a:t>
            </a:r>
            <a:r>
              <a:rPr lang="en-AU" sz="1800" b="1" i="1" dirty="0" smtClean="0">
                <a:solidFill>
                  <a:srgbClr val="FF0000"/>
                </a:solidFill>
              </a:rPr>
              <a:t> </a:t>
            </a:r>
            <a:r>
              <a:rPr lang="en-AU" sz="1800" b="1" i="1" dirty="0" err="1" smtClean="0">
                <a:solidFill>
                  <a:srgbClr val="FF0000"/>
                </a:solidFill>
              </a:rPr>
              <a:t>đạo</a:t>
            </a:r>
            <a:r>
              <a:rPr lang="en-AU" sz="1800" i="1" dirty="0" smtClean="0"/>
              <a:t> </a:t>
            </a:r>
            <a:r>
              <a:rPr lang="en-AU" sz="1800" i="1" dirty="0" err="1" smtClean="0"/>
              <a:t>là</a:t>
            </a:r>
            <a:r>
              <a:rPr lang="en-AU" sz="1800" i="1" dirty="0" smtClean="0"/>
              <a:t>  </a:t>
            </a:r>
            <a:r>
              <a:rPr lang="en-AU" sz="1800" i="1" dirty="0" err="1" smtClean="0"/>
              <a:t>nhìn</a:t>
            </a:r>
            <a:r>
              <a:rPr lang="en-AU" sz="1800" i="1" dirty="0" smtClean="0"/>
              <a:t> </a:t>
            </a:r>
            <a:r>
              <a:rPr lang="en-AU" sz="1800" i="1" dirty="0" err="1" smtClean="0"/>
              <a:t>thấy</a:t>
            </a:r>
            <a:r>
              <a:rPr lang="en-AU" sz="1800" i="1" dirty="0" smtClean="0"/>
              <a:t> </a:t>
            </a:r>
            <a:r>
              <a:rPr lang="en-AU" sz="1800" i="1" dirty="0" err="1" smtClean="0"/>
              <a:t>được</a:t>
            </a:r>
            <a:r>
              <a:rPr lang="en-AU" sz="1800" i="1" dirty="0" smtClean="0"/>
              <a:t> </a:t>
            </a:r>
            <a:r>
              <a:rPr lang="en-AU" sz="1800" i="1" dirty="0" err="1" smtClean="0"/>
              <a:t>những</a:t>
            </a:r>
            <a:r>
              <a:rPr lang="en-AU" sz="1800" i="1" dirty="0" smtClean="0"/>
              <a:t> </a:t>
            </a:r>
            <a:r>
              <a:rPr lang="en-AU" sz="1800" i="1" dirty="0" err="1" smtClean="0"/>
              <a:t>cơ</a:t>
            </a:r>
            <a:r>
              <a:rPr lang="en-AU" sz="1800" i="1" dirty="0" smtClean="0"/>
              <a:t> </a:t>
            </a:r>
            <a:r>
              <a:rPr lang="en-AU" sz="1800" i="1" dirty="0" err="1" smtClean="0"/>
              <a:t>hội</a:t>
            </a:r>
            <a:r>
              <a:rPr lang="en-AU" sz="1800" i="1" dirty="0" smtClean="0"/>
              <a:t> </a:t>
            </a:r>
            <a:r>
              <a:rPr lang="en-AU" sz="1800" i="1" dirty="0" err="1" smtClean="0"/>
              <a:t>và</a:t>
            </a:r>
            <a:r>
              <a:rPr lang="en-AU" sz="1800" i="1" dirty="0" smtClean="0"/>
              <a:t> phương </a:t>
            </a:r>
            <a:r>
              <a:rPr lang="en-AU" sz="1800" i="1" dirty="0" err="1" smtClean="0"/>
              <a:t>hướng</a:t>
            </a:r>
            <a:r>
              <a:rPr lang="en-AU" sz="1800" i="1" dirty="0" smtClean="0"/>
              <a:t> </a:t>
            </a:r>
            <a:r>
              <a:rPr lang="en-AU" sz="1800" i="1" dirty="0" err="1" smtClean="0"/>
              <a:t>chiến</a:t>
            </a:r>
            <a:r>
              <a:rPr lang="en-AU" sz="1800" i="1" dirty="0" smtClean="0"/>
              <a:t> </a:t>
            </a:r>
            <a:r>
              <a:rPr lang="en-AU" sz="1800" i="1" dirty="0" err="1" smtClean="0"/>
              <a:t>lược</a:t>
            </a:r>
            <a:r>
              <a:rPr lang="en-AU" sz="1800" i="1" dirty="0" smtClean="0"/>
              <a:t> </a:t>
            </a:r>
            <a:r>
              <a:rPr lang="en-AU" sz="1800" i="1" dirty="0" err="1" smtClean="0"/>
              <a:t>và</a:t>
            </a:r>
            <a:r>
              <a:rPr lang="en-AU" sz="1800" i="1" dirty="0" smtClean="0"/>
              <a:t> </a:t>
            </a:r>
            <a:r>
              <a:rPr lang="en-AU" sz="1800" i="1" dirty="0" err="1" smtClean="0"/>
              <a:t>hoạch</a:t>
            </a:r>
            <a:r>
              <a:rPr lang="en-AU" sz="1800" i="1" dirty="0" smtClean="0"/>
              <a:t> </a:t>
            </a:r>
            <a:r>
              <a:rPr lang="en-AU" sz="1800" i="1" dirty="0" err="1" smtClean="0"/>
              <a:t>định</a:t>
            </a:r>
            <a:r>
              <a:rPr lang="en-AU" sz="1800" i="1" dirty="0" smtClean="0"/>
              <a:t> </a:t>
            </a:r>
            <a:r>
              <a:rPr lang="en-AU" sz="1800" i="1" dirty="0" err="1" smtClean="0"/>
              <a:t>về</a:t>
            </a:r>
            <a:r>
              <a:rPr lang="en-AU" sz="1800" i="1" dirty="0" smtClean="0"/>
              <a:t> </a:t>
            </a:r>
            <a:r>
              <a:rPr lang="en-AU" sz="1800" i="1" dirty="0" err="1" smtClean="0"/>
              <a:t>năng</a:t>
            </a:r>
            <a:r>
              <a:rPr lang="en-AU" sz="1800" i="1" dirty="0" smtClean="0"/>
              <a:t> </a:t>
            </a:r>
            <a:r>
              <a:rPr lang="en-AU" sz="1800" i="1" dirty="0" err="1" smtClean="0"/>
              <a:t>lực</a:t>
            </a:r>
            <a:r>
              <a:rPr lang="en-AU" sz="1800" i="1" dirty="0" smtClean="0"/>
              <a:t> </a:t>
            </a:r>
            <a:r>
              <a:rPr lang="en-AU" sz="1800" i="1" dirty="0" err="1" smtClean="0"/>
              <a:t>nhân</a:t>
            </a:r>
            <a:r>
              <a:rPr lang="en-AU" sz="1800" i="1" dirty="0" smtClean="0"/>
              <a:t> </a:t>
            </a:r>
            <a:r>
              <a:rPr lang="en-AU" sz="1800" i="1" dirty="0" err="1" smtClean="0"/>
              <a:t>sự</a:t>
            </a:r>
            <a:r>
              <a:rPr lang="en-AU" sz="1800" i="1" dirty="0" smtClean="0"/>
              <a:t> </a:t>
            </a:r>
            <a:r>
              <a:rPr lang="en-AU" sz="1800" i="1" dirty="0" err="1" smtClean="0"/>
              <a:t>nhằm</a:t>
            </a:r>
            <a:r>
              <a:rPr lang="en-AU" sz="1800" i="1" dirty="0" smtClean="0"/>
              <a:t> </a:t>
            </a:r>
            <a:r>
              <a:rPr lang="en-AU" sz="1800" i="1" dirty="0" err="1" smtClean="0"/>
              <a:t>phát</a:t>
            </a:r>
            <a:r>
              <a:rPr lang="en-AU" sz="1800" i="1" dirty="0" smtClean="0"/>
              <a:t> </a:t>
            </a:r>
            <a:r>
              <a:rPr lang="en-AU" sz="1800" i="1" dirty="0" err="1" smtClean="0"/>
              <a:t>triển</a:t>
            </a:r>
            <a:r>
              <a:rPr lang="en-AU" sz="1800" i="1" dirty="0" smtClean="0"/>
              <a:t> </a:t>
            </a:r>
            <a:r>
              <a:rPr lang="en-AU" sz="1800" i="1" dirty="0" err="1" smtClean="0"/>
              <a:t>mục</a:t>
            </a:r>
            <a:r>
              <a:rPr lang="en-AU" sz="1800" i="1" dirty="0" smtClean="0"/>
              <a:t> </a:t>
            </a:r>
            <a:r>
              <a:rPr lang="en-AU" sz="1800" i="1" dirty="0" err="1" smtClean="0"/>
              <a:t>đích</a:t>
            </a:r>
            <a:r>
              <a:rPr lang="en-AU" sz="1800" i="1" dirty="0" smtClean="0"/>
              <a:t> </a:t>
            </a:r>
            <a:r>
              <a:rPr lang="en-AU" sz="1800" i="1" dirty="0" err="1" smtClean="0"/>
              <a:t>và</a:t>
            </a:r>
            <a:r>
              <a:rPr lang="en-AU" sz="1800" i="1" dirty="0" smtClean="0"/>
              <a:t> </a:t>
            </a:r>
            <a:r>
              <a:rPr lang="en-AU" sz="1800" i="1" dirty="0" err="1" smtClean="0"/>
              <a:t>giá</a:t>
            </a:r>
            <a:r>
              <a:rPr lang="en-AU" sz="1800" i="1" dirty="0" smtClean="0"/>
              <a:t> </a:t>
            </a:r>
            <a:r>
              <a:rPr lang="en-AU" sz="1800" i="1" dirty="0" err="1" smtClean="0"/>
              <a:t>trị</a:t>
            </a:r>
            <a:r>
              <a:rPr lang="en-AU" sz="1800" i="1" dirty="0" smtClean="0"/>
              <a:t> </a:t>
            </a:r>
            <a:r>
              <a:rPr lang="en-AU" sz="1800" i="1" dirty="0" err="1" smtClean="0"/>
              <a:t>của</a:t>
            </a:r>
            <a:r>
              <a:rPr lang="en-AU" sz="1800" i="1" dirty="0" smtClean="0"/>
              <a:t> </a:t>
            </a:r>
            <a:r>
              <a:rPr lang="en-AU" sz="1800" i="1" dirty="0" err="1" smtClean="0"/>
              <a:t>tổ</a:t>
            </a:r>
            <a:r>
              <a:rPr lang="en-AU" sz="1800" i="1" dirty="0" smtClean="0"/>
              <a:t> </a:t>
            </a:r>
            <a:r>
              <a:rPr lang="en-AU" sz="1800" i="1" dirty="0" err="1" smtClean="0"/>
              <a:t>chức</a:t>
            </a:r>
            <a:r>
              <a:rPr lang="en-AU" sz="1800" i="1" dirty="0" smtClean="0"/>
              <a:t>. </a:t>
            </a:r>
            <a:r>
              <a:rPr lang="en-AU" sz="1800" b="1" i="1" dirty="0" err="1" smtClean="0">
                <a:solidFill>
                  <a:srgbClr val="FF0000"/>
                </a:solidFill>
              </a:rPr>
              <a:t>Quản</a:t>
            </a:r>
            <a:r>
              <a:rPr lang="en-AU" sz="1800" b="1" i="1" dirty="0" smtClean="0">
                <a:solidFill>
                  <a:srgbClr val="FF0000"/>
                </a:solidFill>
              </a:rPr>
              <a:t> </a:t>
            </a:r>
            <a:r>
              <a:rPr lang="en-AU" sz="1800" b="1" i="1" dirty="0" err="1" smtClean="0">
                <a:solidFill>
                  <a:srgbClr val="FF0000"/>
                </a:solidFill>
              </a:rPr>
              <a:t>lý</a:t>
            </a:r>
            <a:r>
              <a:rPr lang="en-AU" sz="1800" b="1" i="1" dirty="0" smtClean="0">
                <a:solidFill>
                  <a:srgbClr val="FF0000"/>
                </a:solidFill>
              </a:rPr>
              <a:t> </a:t>
            </a:r>
            <a:r>
              <a:rPr lang="en-AU" sz="1800" i="1" dirty="0" smtClean="0">
                <a:solidFill>
                  <a:srgbClr val="FF0000"/>
                </a:solidFill>
              </a:rPr>
              <a:t> </a:t>
            </a:r>
            <a:r>
              <a:rPr lang="en-AU" sz="1800" i="1" dirty="0" err="1" smtClean="0"/>
              <a:t>là</a:t>
            </a:r>
            <a:r>
              <a:rPr lang="en-AU" sz="1800" i="1" dirty="0" smtClean="0"/>
              <a:t> </a:t>
            </a:r>
            <a:r>
              <a:rPr lang="en-AU" sz="1800" i="1" dirty="0" err="1" smtClean="0"/>
              <a:t>việc</a:t>
            </a:r>
            <a:r>
              <a:rPr lang="en-AU" sz="1800" i="1" dirty="0" smtClean="0"/>
              <a:t> </a:t>
            </a:r>
            <a:r>
              <a:rPr lang="en-AU" sz="1800" i="1" dirty="0" err="1" smtClean="0"/>
              <a:t>đạt</a:t>
            </a:r>
            <a:r>
              <a:rPr lang="en-AU" sz="1800" i="1" dirty="0" smtClean="0"/>
              <a:t> </a:t>
            </a:r>
            <a:r>
              <a:rPr lang="en-AU" sz="1800" i="1" dirty="0" err="1" smtClean="0"/>
              <a:t>được</a:t>
            </a:r>
            <a:r>
              <a:rPr lang="en-AU" sz="1800" i="1" dirty="0" smtClean="0"/>
              <a:t> </a:t>
            </a:r>
            <a:r>
              <a:rPr lang="en-AU" sz="1800" i="1" dirty="0" err="1" smtClean="0"/>
              <a:t>những</a:t>
            </a:r>
            <a:r>
              <a:rPr lang="en-AU" sz="1800" i="1" dirty="0" smtClean="0"/>
              <a:t> </a:t>
            </a:r>
            <a:r>
              <a:rPr lang="en-AU" sz="1800" i="1" dirty="0" err="1" smtClean="0"/>
              <a:t>thành</a:t>
            </a:r>
            <a:r>
              <a:rPr lang="en-AU" sz="1800" i="1" dirty="0" smtClean="0"/>
              <a:t> </a:t>
            </a:r>
            <a:r>
              <a:rPr lang="en-AU" sz="1800" i="1" dirty="0" err="1" smtClean="0"/>
              <a:t>quả</a:t>
            </a:r>
            <a:r>
              <a:rPr lang="en-AU" sz="1800" i="1" dirty="0" smtClean="0"/>
              <a:t> </a:t>
            </a:r>
            <a:r>
              <a:rPr lang="en-AU" sz="1800" i="1" dirty="0" err="1" smtClean="0"/>
              <a:t>dự</a:t>
            </a:r>
            <a:r>
              <a:rPr lang="en-AU" sz="1800" i="1" dirty="0" smtClean="0"/>
              <a:t> </a:t>
            </a:r>
            <a:r>
              <a:rPr lang="en-AU" sz="1800" i="1" dirty="0" err="1" smtClean="0"/>
              <a:t>kiến</a:t>
            </a:r>
            <a:r>
              <a:rPr lang="en-AU" sz="1800" i="1" dirty="0" smtClean="0"/>
              <a:t> </a:t>
            </a:r>
            <a:r>
              <a:rPr lang="en-AU" sz="1800" i="1" dirty="0" err="1" smtClean="0"/>
              <a:t>thông</a:t>
            </a:r>
            <a:r>
              <a:rPr lang="en-AU" sz="1800" i="1" dirty="0" smtClean="0"/>
              <a:t> qua </a:t>
            </a:r>
            <a:r>
              <a:rPr lang="en-AU" sz="1800" i="1" dirty="0" err="1" smtClean="0"/>
              <a:t>việc</a:t>
            </a:r>
            <a:r>
              <a:rPr lang="en-AU" sz="1800" i="1" dirty="0" smtClean="0"/>
              <a:t> </a:t>
            </a:r>
            <a:r>
              <a:rPr lang="en-AU" sz="1800" i="1" dirty="0" err="1" smtClean="0"/>
              <a:t>phân</a:t>
            </a:r>
            <a:r>
              <a:rPr lang="en-AU" sz="1800" i="1" dirty="0" smtClean="0"/>
              <a:t> </a:t>
            </a:r>
            <a:r>
              <a:rPr lang="en-AU" sz="1800" i="1" dirty="0" err="1" smtClean="0"/>
              <a:t>công</a:t>
            </a:r>
            <a:r>
              <a:rPr lang="en-AU" sz="1800" i="1" dirty="0" smtClean="0"/>
              <a:t> </a:t>
            </a:r>
            <a:r>
              <a:rPr lang="en-AU" sz="1800" i="1" dirty="0" err="1" smtClean="0"/>
              <a:t>trách</a:t>
            </a:r>
            <a:r>
              <a:rPr lang="en-AU" sz="1800" i="1" dirty="0" smtClean="0"/>
              <a:t> </a:t>
            </a:r>
            <a:r>
              <a:rPr lang="en-AU" sz="1800" i="1" dirty="0" err="1" smtClean="0"/>
              <a:t>nhiệm</a:t>
            </a:r>
            <a:r>
              <a:rPr lang="en-AU" sz="1800" i="1" dirty="0" smtClean="0"/>
              <a:t> </a:t>
            </a:r>
            <a:r>
              <a:rPr lang="en-AU" sz="1800" i="1" dirty="0" err="1" smtClean="0"/>
              <a:t>và</a:t>
            </a:r>
            <a:r>
              <a:rPr lang="en-AU" sz="1800" i="1" dirty="0" smtClean="0"/>
              <a:t> </a:t>
            </a:r>
            <a:r>
              <a:rPr lang="en-AU" sz="1800" i="1" dirty="0" err="1" smtClean="0"/>
              <a:t>nguồn</a:t>
            </a:r>
            <a:r>
              <a:rPr lang="en-AU" sz="1800" i="1" dirty="0" smtClean="0"/>
              <a:t> </a:t>
            </a:r>
            <a:r>
              <a:rPr lang="en-AU" sz="1800" i="1" dirty="0" err="1" smtClean="0"/>
              <a:t>lực</a:t>
            </a:r>
            <a:r>
              <a:rPr lang="en-AU" sz="1800" i="1" dirty="0" smtClean="0"/>
              <a:t>, </a:t>
            </a:r>
            <a:r>
              <a:rPr lang="en-AU" sz="1800" i="1" dirty="0" err="1" smtClean="0"/>
              <a:t>và</a:t>
            </a:r>
            <a:r>
              <a:rPr lang="en-AU" sz="1800" i="1" dirty="0" smtClean="0"/>
              <a:t> </a:t>
            </a:r>
            <a:r>
              <a:rPr lang="en-AU" sz="1800" i="1" dirty="0" err="1" smtClean="0"/>
              <a:t>kiểm</a:t>
            </a:r>
            <a:r>
              <a:rPr lang="en-AU" sz="1800" i="1" dirty="0" smtClean="0"/>
              <a:t> </a:t>
            </a:r>
            <a:r>
              <a:rPr lang="en-AU" sz="1800" i="1" dirty="0" err="1" smtClean="0"/>
              <a:t>soát</a:t>
            </a:r>
            <a:r>
              <a:rPr lang="en-AU" sz="1800" i="1" dirty="0" smtClean="0"/>
              <a:t> </a:t>
            </a:r>
            <a:r>
              <a:rPr lang="en-AU" sz="1800" i="1" dirty="0" err="1" smtClean="0"/>
              <a:t>tính</a:t>
            </a:r>
            <a:r>
              <a:rPr lang="en-AU" sz="1800" i="1" dirty="0" smtClean="0"/>
              <a:t> </a:t>
            </a:r>
            <a:r>
              <a:rPr lang="en-AU" sz="1800" i="1" dirty="0" err="1" smtClean="0"/>
              <a:t>hiệu</a:t>
            </a:r>
            <a:r>
              <a:rPr lang="en-AU" sz="1800" i="1" dirty="0" smtClean="0"/>
              <a:t> </a:t>
            </a:r>
            <a:r>
              <a:rPr lang="en-AU" sz="1800" i="1" dirty="0" err="1" smtClean="0"/>
              <a:t>lực</a:t>
            </a:r>
            <a:r>
              <a:rPr lang="en-AU" sz="1800" i="1" dirty="0" smtClean="0"/>
              <a:t> </a:t>
            </a:r>
            <a:r>
              <a:rPr lang="en-AU" sz="1800" i="1" dirty="0" err="1" smtClean="0"/>
              <a:t>và</a:t>
            </a:r>
            <a:r>
              <a:rPr lang="en-AU" sz="1800" i="1" dirty="0" smtClean="0"/>
              <a:t> </a:t>
            </a:r>
            <a:r>
              <a:rPr lang="en-AU" sz="1800" i="1" dirty="0" err="1" smtClean="0"/>
              <a:t>hiệu</a:t>
            </a:r>
            <a:r>
              <a:rPr lang="en-AU" sz="1800" i="1" dirty="0" smtClean="0"/>
              <a:t> </a:t>
            </a:r>
            <a:r>
              <a:rPr lang="en-AU" sz="1800" i="1" dirty="0" err="1" smtClean="0"/>
              <a:t>quả</a:t>
            </a:r>
            <a:r>
              <a:rPr lang="en-AU" sz="1800" i="1" dirty="0" smtClean="0"/>
              <a:t> </a:t>
            </a:r>
            <a:r>
              <a:rPr lang="en-AU" sz="1800" i="1" dirty="0" err="1" smtClean="0"/>
              <a:t>của</a:t>
            </a:r>
            <a:r>
              <a:rPr lang="en-AU" sz="1800" i="1" dirty="0" smtClean="0"/>
              <a:t> </a:t>
            </a:r>
            <a:r>
              <a:rPr lang="en-AU" sz="1800" i="1" dirty="0" err="1" smtClean="0"/>
              <a:t>chúng</a:t>
            </a:r>
            <a:r>
              <a:rPr lang="en-AU" sz="1800" i="1" dirty="0" smtClean="0"/>
              <a:t>. </a:t>
            </a:r>
            <a:r>
              <a:rPr lang="en-AU" sz="1800" b="1" i="1" dirty="0" err="1" smtClean="0">
                <a:solidFill>
                  <a:srgbClr val="FF0000"/>
                </a:solidFill>
              </a:rPr>
              <a:t>Điều</a:t>
            </a:r>
            <a:r>
              <a:rPr lang="en-AU" sz="1800" b="1" i="1" dirty="0" smtClean="0">
                <a:solidFill>
                  <a:srgbClr val="FF0000"/>
                </a:solidFill>
              </a:rPr>
              <a:t> </a:t>
            </a:r>
            <a:r>
              <a:rPr lang="en-AU" sz="1800" b="1" i="1" dirty="0" err="1" smtClean="0">
                <a:solidFill>
                  <a:srgbClr val="FF0000"/>
                </a:solidFill>
              </a:rPr>
              <a:t>hành</a:t>
            </a:r>
            <a:r>
              <a:rPr lang="en-AU" sz="1800" i="1" dirty="0" smtClean="0"/>
              <a:t> </a:t>
            </a:r>
            <a:r>
              <a:rPr lang="en-AU" sz="1800" i="1" dirty="0" err="1" smtClean="0"/>
              <a:t>là</a:t>
            </a:r>
            <a:r>
              <a:rPr lang="en-AU" sz="1800" i="1" dirty="0" smtClean="0"/>
              <a:t> </a:t>
            </a:r>
            <a:r>
              <a:rPr lang="en-AU" sz="1800" i="1" dirty="0" err="1" smtClean="0"/>
              <a:t>việc</a:t>
            </a:r>
            <a:r>
              <a:rPr lang="en-AU" sz="1800" i="1" dirty="0" smtClean="0"/>
              <a:t> </a:t>
            </a:r>
            <a:r>
              <a:rPr lang="en-AU" sz="1800" i="1" dirty="0" err="1" smtClean="0"/>
              <a:t>thực</a:t>
            </a:r>
            <a:r>
              <a:rPr lang="en-AU" sz="1800" i="1" dirty="0" smtClean="0"/>
              <a:t> </a:t>
            </a:r>
            <a:r>
              <a:rPr lang="en-AU" sz="1800" i="1" dirty="0" err="1" smtClean="0"/>
              <a:t>hiện</a:t>
            </a:r>
            <a:r>
              <a:rPr lang="en-AU" sz="1800" i="1" dirty="0" smtClean="0"/>
              <a:t> </a:t>
            </a:r>
            <a:r>
              <a:rPr lang="en-AU" sz="1800" i="1" dirty="0" err="1" smtClean="0"/>
              <a:t>các</a:t>
            </a:r>
            <a:r>
              <a:rPr lang="en-AU" sz="1800" i="1" dirty="0" smtClean="0"/>
              <a:t> </a:t>
            </a:r>
            <a:r>
              <a:rPr lang="en-AU" sz="1800" i="1" dirty="0" err="1" smtClean="0"/>
              <a:t>bước</a:t>
            </a:r>
            <a:r>
              <a:rPr lang="en-AU" sz="1800" i="1" dirty="0" smtClean="0"/>
              <a:t>, </a:t>
            </a:r>
            <a:r>
              <a:rPr lang="en-AU" sz="1800" i="1" dirty="0" err="1" smtClean="0"/>
              <a:t>các</a:t>
            </a:r>
            <a:r>
              <a:rPr lang="en-AU" sz="1800" i="1" dirty="0" smtClean="0"/>
              <a:t> </a:t>
            </a:r>
            <a:r>
              <a:rPr lang="en-AU" sz="1800" i="1" dirty="0" err="1" smtClean="0"/>
              <a:t>thủ</a:t>
            </a:r>
            <a:r>
              <a:rPr lang="en-AU" sz="1800" i="1" dirty="0" smtClean="0"/>
              <a:t> </a:t>
            </a:r>
            <a:r>
              <a:rPr lang="en-AU" sz="1800" i="1" dirty="0" err="1" smtClean="0"/>
              <a:t>tục</a:t>
            </a:r>
            <a:r>
              <a:rPr lang="en-AU" sz="1800" i="1" dirty="0" smtClean="0"/>
              <a:t> </a:t>
            </a:r>
            <a:r>
              <a:rPr lang="en-AU" sz="1800" i="1" dirty="0" err="1" smtClean="0"/>
              <a:t>đã</a:t>
            </a:r>
            <a:r>
              <a:rPr lang="en-AU" sz="1800" i="1" dirty="0" smtClean="0"/>
              <a:t> </a:t>
            </a:r>
            <a:r>
              <a:rPr lang="en-AU" sz="1800" i="1" dirty="0" err="1" smtClean="0"/>
              <a:t>được</a:t>
            </a:r>
            <a:r>
              <a:rPr lang="en-AU" sz="1800" i="1" dirty="0" smtClean="0"/>
              <a:t> </a:t>
            </a:r>
            <a:r>
              <a:rPr lang="en-AU" sz="1800" i="1" dirty="0" err="1" smtClean="0"/>
              <a:t>ủy</a:t>
            </a:r>
            <a:r>
              <a:rPr lang="en-AU" sz="1800" i="1" dirty="0" smtClean="0"/>
              <a:t> </a:t>
            </a:r>
            <a:r>
              <a:rPr lang="en-AU" sz="1800" i="1" dirty="0" err="1" smtClean="0"/>
              <a:t>nhiệm</a:t>
            </a:r>
            <a:r>
              <a:rPr lang="en-AU" sz="1800" i="1" dirty="0" smtClean="0"/>
              <a:t> </a:t>
            </a:r>
            <a:r>
              <a:rPr lang="en-AU" sz="1800" i="1" dirty="0" err="1" smtClean="0"/>
              <a:t>và</a:t>
            </a:r>
            <a:r>
              <a:rPr lang="en-AU" sz="1800" i="1" dirty="0" smtClean="0"/>
              <a:t> </a:t>
            </a:r>
            <a:r>
              <a:rPr lang="en-AU" sz="1800" i="1" dirty="0" err="1" smtClean="0"/>
              <a:t>việc</a:t>
            </a:r>
            <a:r>
              <a:rPr lang="en-AU" sz="1800" i="1" dirty="0" smtClean="0"/>
              <a:t> </a:t>
            </a:r>
            <a:r>
              <a:rPr lang="en-AU" sz="1800" i="1" dirty="0" err="1" smtClean="0"/>
              <a:t>ứng</a:t>
            </a:r>
            <a:r>
              <a:rPr lang="en-AU" sz="1800" i="1" dirty="0" smtClean="0"/>
              <a:t> </a:t>
            </a:r>
            <a:r>
              <a:rPr lang="en-AU" sz="1800" i="1" dirty="0" err="1" smtClean="0"/>
              <a:t>dụng</a:t>
            </a:r>
            <a:r>
              <a:rPr lang="en-AU" sz="1800" i="1" dirty="0" smtClean="0"/>
              <a:t> </a:t>
            </a:r>
            <a:r>
              <a:rPr lang="en-AU" sz="1800" i="1" dirty="0" err="1" smtClean="0"/>
              <a:t>của</a:t>
            </a:r>
            <a:r>
              <a:rPr lang="en-AU" sz="1800" i="1" dirty="0" smtClean="0"/>
              <a:t> </a:t>
            </a:r>
            <a:r>
              <a:rPr lang="en-AU" sz="1800" i="1" dirty="0" err="1" smtClean="0"/>
              <a:t>hệ</a:t>
            </a:r>
            <a:r>
              <a:rPr lang="en-AU" sz="1800" i="1" dirty="0" smtClean="0"/>
              <a:t> </a:t>
            </a:r>
            <a:r>
              <a:rPr lang="en-AU" sz="1800" i="1" dirty="0" err="1" smtClean="0"/>
              <a:t>thống</a:t>
            </a:r>
            <a:r>
              <a:rPr lang="en-AU" sz="1800" i="1" dirty="0" smtClean="0"/>
              <a:t> </a:t>
            </a:r>
            <a:r>
              <a:rPr lang="en-AU" sz="1800" i="1" dirty="0" err="1" smtClean="0"/>
              <a:t>nhằm</a:t>
            </a:r>
            <a:r>
              <a:rPr lang="en-AU" sz="1800" i="1" dirty="0" smtClean="0"/>
              <a:t> </a:t>
            </a:r>
            <a:r>
              <a:rPr lang="en-AU" sz="1800" i="1" dirty="0" err="1" smtClean="0"/>
              <a:t>đạt</a:t>
            </a:r>
            <a:r>
              <a:rPr lang="en-AU" sz="1800" i="1" dirty="0" smtClean="0"/>
              <a:t> </a:t>
            </a:r>
            <a:r>
              <a:rPr lang="en-AU" sz="1800" i="1" dirty="0" err="1" smtClean="0"/>
              <a:t>được</a:t>
            </a:r>
            <a:r>
              <a:rPr lang="en-AU" sz="1800" i="1" dirty="0" smtClean="0"/>
              <a:t> </a:t>
            </a:r>
            <a:r>
              <a:rPr lang="en-AU" sz="1800" i="1" dirty="0" err="1" smtClean="0"/>
              <a:t>kết</a:t>
            </a:r>
            <a:r>
              <a:rPr lang="en-AU" sz="1800" i="1" dirty="0" smtClean="0"/>
              <a:t> </a:t>
            </a:r>
            <a:r>
              <a:rPr lang="en-AU" sz="1800" i="1" dirty="0" err="1" smtClean="0"/>
              <a:t>quả</a:t>
            </a:r>
            <a:r>
              <a:rPr lang="en-AU" sz="1800" i="1" dirty="0" smtClean="0"/>
              <a:t> </a:t>
            </a:r>
            <a:r>
              <a:rPr lang="en-AU" sz="1800" i="1" dirty="0" err="1" smtClean="0"/>
              <a:t>trong</a:t>
            </a:r>
            <a:r>
              <a:rPr lang="en-AU" sz="1800" i="1" dirty="0" smtClean="0"/>
              <a:t> </a:t>
            </a:r>
            <a:r>
              <a:rPr lang="en-AU" sz="1800" i="1" dirty="0" err="1" smtClean="0"/>
              <a:t>mục</a:t>
            </a:r>
            <a:r>
              <a:rPr lang="en-AU" sz="1800" i="1" dirty="0" smtClean="0"/>
              <a:t> </a:t>
            </a:r>
            <a:r>
              <a:rPr lang="en-AU" sz="1800" i="1" dirty="0" err="1" smtClean="0"/>
              <a:t>tiêu</a:t>
            </a:r>
            <a:r>
              <a:rPr lang="en-AU" sz="1800" i="1" dirty="0" smtClean="0"/>
              <a:t> </a:t>
            </a:r>
            <a:r>
              <a:rPr lang="en-AU" sz="1800" i="1" dirty="0" err="1" smtClean="0"/>
              <a:t>đã</a:t>
            </a:r>
            <a:r>
              <a:rPr lang="en-AU" sz="1800" i="1" dirty="0" smtClean="0"/>
              <a:t> </a:t>
            </a:r>
            <a:r>
              <a:rPr lang="en-AU" sz="1800" i="1" dirty="0" err="1" smtClean="0"/>
              <a:t>thỏa</a:t>
            </a:r>
            <a:r>
              <a:rPr lang="en-AU" sz="1800" i="1" dirty="0" smtClean="0"/>
              <a:t> </a:t>
            </a:r>
            <a:r>
              <a:rPr lang="en-AU" sz="1800" i="1" dirty="0" err="1" smtClean="0"/>
              <a:t>thuận</a:t>
            </a:r>
            <a:r>
              <a:rPr lang="en-AU" sz="1800" i="1" dirty="0" smtClean="0"/>
              <a:t>.” </a:t>
            </a:r>
            <a:r>
              <a:rPr lang="en-AU" sz="1800" dirty="0" smtClean="0"/>
              <a:t>(Gallagher, 2001, p.1)</a:t>
            </a:r>
          </a:p>
          <a:p>
            <a:pPr algn="just"/>
            <a:endParaRPr lang="en-US" sz="1800" dirty="0" smtClean="0"/>
          </a:p>
          <a:p>
            <a:pPr algn="just"/>
            <a:r>
              <a:rPr lang="en-US" sz="1800" i="1" dirty="0" smtClean="0"/>
              <a:t>“</a:t>
            </a:r>
            <a:r>
              <a:rPr lang="en-AU" sz="1800" i="1" dirty="0" err="1" smtClean="0"/>
              <a:t>Quản</a:t>
            </a:r>
            <a:r>
              <a:rPr lang="en-AU" sz="1800" i="1" dirty="0" smtClean="0"/>
              <a:t> </a:t>
            </a:r>
            <a:r>
              <a:rPr lang="en-AU" sz="1800" i="1" dirty="0" err="1" smtClean="0"/>
              <a:t>trị</a:t>
            </a:r>
            <a:r>
              <a:rPr lang="en-AU" sz="1800" i="1" dirty="0" smtClean="0"/>
              <a:t> </a:t>
            </a:r>
            <a:r>
              <a:rPr lang="en-AU" sz="1800" i="1" dirty="0" err="1" smtClean="0"/>
              <a:t>là</a:t>
            </a:r>
            <a:r>
              <a:rPr lang="en-AU" sz="1800" i="1" dirty="0" smtClean="0"/>
              <a:t> </a:t>
            </a:r>
            <a:r>
              <a:rPr lang="en-AU" sz="1800" i="1" dirty="0" err="1" smtClean="0"/>
              <a:t>một</a:t>
            </a:r>
            <a:r>
              <a:rPr lang="en-AU" sz="1800" i="1" dirty="0" smtClean="0"/>
              <a:t> </a:t>
            </a:r>
            <a:r>
              <a:rPr lang="en-AU" sz="1800" i="1" dirty="0" err="1" smtClean="0"/>
              <a:t>khái</a:t>
            </a:r>
            <a:r>
              <a:rPr lang="en-AU" sz="1800" i="1" dirty="0" smtClean="0"/>
              <a:t> </a:t>
            </a:r>
            <a:r>
              <a:rPr lang="en-AU" sz="1800" i="1" dirty="0" err="1" smtClean="0"/>
              <a:t>niệm</a:t>
            </a:r>
            <a:r>
              <a:rPr lang="en-AU" sz="1800" i="1" dirty="0" smtClean="0"/>
              <a:t> </a:t>
            </a:r>
            <a:r>
              <a:rPr lang="en-AU" sz="1800" i="1" dirty="0" err="1" smtClean="0"/>
              <a:t>có</a:t>
            </a:r>
            <a:r>
              <a:rPr lang="en-AU" sz="1800" i="1" dirty="0" smtClean="0"/>
              <a:t> </a:t>
            </a:r>
            <a:r>
              <a:rPr lang="en-AU" sz="1800" i="1" dirty="0" err="1" smtClean="0"/>
              <a:t>tính</a:t>
            </a:r>
            <a:r>
              <a:rPr lang="en-AU" sz="1800" i="1" dirty="0" smtClean="0"/>
              <a:t> </a:t>
            </a:r>
            <a:r>
              <a:rPr lang="en-AU" sz="1800" i="1" dirty="0" err="1" smtClean="0"/>
              <a:t>chất</a:t>
            </a:r>
            <a:r>
              <a:rPr lang="en-AU" sz="1800" i="1" dirty="0" smtClean="0"/>
              <a:t> </a:t>
            </a:r>
            <a:r>
              <a:rPr lang="en-AU" sz="1800" i="1" dirty="0" err="1" smtClean="0"/>
              <a:t>liên</a:t>
            </a:r>
            <a:r>
              <a:rPr lang="en-AU" sz="1800" i="1" dirty="0" smtClean="0"/>
              <a:t> </a:t>
            </a:r>
            <a:r>
              <a:rPr lang="en-AU" sz="1800" i="1" dirty="0" err="1" smtClean="0"/>
              <a:t>hệ</a:t>
            </a:r>
            <a:r>
              <a:rPr lang="en-AU" sz="1800" i="1" dirty="0" smtClean="0"/>
              <a:t> </a:t>
            </a:r>
            <a:r>
              <a:rPr lang="en-AU" sz="1800" i="1" dirty="0" err="1" smtClean="0"/>
              <a:t>với</a:t>
            </a:r>
            <a:r>
              <a:rPr lang="en-AU" sz="1800" i="1" dirty="0" smtClean="0"/>
              <a:t> </a:t>
            </a:r>
            <a:r>
              <a:rPr lang="en-AU" sz="1800" i="1" dirty="0" err="1" smtClean="0"/>
              <a:t>sự</a:t>
            </a:r>
            <a:r>
              <a:rPr lang="en-AU" sz="1800" i="1" dirty="0" smtClean="0"/>
              <a:t> </a:t>
            </a:r>
            <a:r>
              <a:rPr lang="en-AU" sz="1800" i="1" dirty="0" err="1" smtClean="0"/>
              <a:t>lãnh</a:t>
            </a:r>
            <a:r>
              <a:rPr lang="en-AU" sz="1800" i="1" dirty="0" smtClean="0"/>
              <a:t> </a:t>
            </a:r>
            <a:r>
              <a:rPr lang="en-AU" sz="1800" i="1" dirty="0" err="1" smtClean="0"/>
              <a:t>đạo</a:t>
            </a:r>
            <a:r>
              <a:rPr lang="en-AU" sz="1800" i="1" dirty="0" smtClean="0"/>
              <a:t>, </a:t>
            </a:r>
            <a:r>
              <a:rPr lang="en-AU" sz="1800" i="1" dirty="0" err="1" smtClean="0"/>
              <a:t>quản</a:t>
            </a:r>
            <a:r>
              <a:rPr lang="en-AU" sz="1800" i="1" dirty="0" smtClean="0"/>
              <a:t> </a:t>
            </a:r>
            <a:r>
              <a:rPr lang="en-AU" sz="1800" i="1" dirty="0" err="1" smtClean="0"/>
              <a:t>lý</a:t>
            </a:r>
            <a:r>
              <a:rPr lang="en-AU" sz="1800" i="1" dirty="0" smtClean="0"/>
              <a:t> </a:t>
            </a:r>
            <a:r>
              <a:rPr lang="en-AU" sz="1800" i="1" dirty="0" err="1" smtClean="0"/>
              <a:t>và</a:t>
            </a:r>
            <a:r>
              <a:rPr lang="en-AU" sz="1800" i="1" dirty="0" smtClean="0"/>
              <a:t> </a:t>
            </a:r>
            <a:r>
              <a:rPr lang="en-AU" sz="1800" i="1" dirty="0" err="1" smtClean="0"/>
              <a:t>điều</a:t>
            </a:r>
            <a:r>
              <a:rPr lang="en-AU" sz="1800" i="1" dirty="0" smtClean="0"/>
              <a:t> </a:t>
            </a:r>
            <a:r>
              <a:rPr lang="en-AU" sz="1800" i="1" dirty="0" err="1" smtClean="0"/>
              <a:t>hành</a:t>
            </a:r>
            <a:r>
              <a:rPr lang="en-AU" sz="1800" i="1" dirty="0" smtClean="0"/>
              <a:t> </a:t>
            </a:r>
            <a:r>
              <a:rPr lang="en-AU" sz="1800" b="1" i="1" dirty="0" err="1" smtClean="0">
                <a:solidFill>
                  <a:srgbClr val="FF0000"/>
                </a:solidFill>
              </a:rPr>
              <a:t>chặt</a:t>
            </a:r>
            <a:r>
              <a:rPr lang="en-AU" sz="1800" b="1" i="1" dirty="0" smtClean="0">
                <a:solidFill>
                  <a:srgbClr val="FF0000"/>
                </a:solidFill>
              </a:rPr>
              <a:t> </a:t>
            </a:r>
            <a:r>
              <a:rPr lang="en-AU" sz="1800" b="1" i="1" dirty="0" err="1" smtClean="0">
                <a:solidFill>
                  <a:srgbClr val="FF0000"/>
                </a:solidFill>
              </a:rPr>
              <a:t>chẽ</a:t>
            </a:r>
            <a:r>
              <a:rPr lang="en-AU" sz="1800" i="1" dirty="0" smtClean="0"/>
              <a:t>”. </a:t>
            </a:r>
            <a:r>
              <a:rPr lang="en-AU" sz="1800" dirty="0" smtClean="0"/>
              <a:t>(Reed, 2002, </a:t>
            </a:r>
            <a:r>
              <a:rPr lang="en-AU" sz="1800" dirty="0" err="1" smtClean="0"/>
              <a:t>p.xxvii</a:t>
            </a:r>
            <a:r>
              <a:rPr lang="en-AU" sz="1800" dirty="0" smtClean="0"/>
              <a:t>)</a:t>
            </a:r>
          </a:p>
          <a:p>
            <a:pPr algn="ctr"/>
            <a:endParaRPr lang="en-AU" sz="1800" dirty="0" smtClean="0"/>
          </a:p>
          <a:p>
            <a:pPr algn="ctr"/>
            <a:r>
              <a:rPr lang="en-AU" sz="1800" i="1" dirty="0" smtClean="0"/>
              <a:t>‘”</a:t>
            </a:r>
            <a:r>
              <a:rPr lang="en-AU" sz="1800" i="1" dirty="0" err="1" smtClean="0"/>
              <a:t>Trong</a:t>
            </a:r>
            <a:r>
              <a:rPr lang="en-AU" sz="1800" i="1" dirty="0" smtClean="0"/>
              <a:t> </a:t>
            </a:r>
            <a:r>
              <a:rPr lang="en-AU" sz="1800" i="1" dirty="0" err="1" smtClean="0"/>
              <a:t>các</a:t>
            </a:r>
            <a:r>
              <a:rPr lang="en-AU" sz="1800" i="1" dirty="0" smtClean="0"/>
              <a:t> </a:t>
            </a:r>
            <a:r>
              <a:rPr lang="en-AU" sz="1800" i="1" dirty="0" err="1" smtClean="0"/>
              <a:t>thuật</a:t>
            </a:r>
            <a:r>
              <a:rPr lang="en-AU" sz="1800" i="1" dirty="0" smtClean="0"/>
              <a:t> </a:t>
            </a:r>
            <a:r>
              <a:rPr lang="en-AU" sz="1800" i="1" dirty="0" err="1" smtClean="0"/>
              <a:t>ngữ</a:t>
            </a:r>
            <a:r>
              <a:rPr lang="en-AU" sz="1800" i="1" dirty="0" smtClean="0"/>
              <a:t> </a:t>
            </a:r>
            <a:r>
              <a:rPr lang="en-AU" sz="1800" i="1" dirty="0" err="1" smtClean="0"/>
              <a:t>đó</a:t>
            </a:r>
            <a:r>
              <a:rPr lang="en-AU" sz="1800" i="1" dirty="0" smtClean="0"/>
              <a:t> </a:t>
            </a:r>
            <a:r>
              <a:rPr lang="en-AU" sz="1800" i="1" dirty="0" err="1" smtClean="0"/>
              <a:t>thì</a:t>
            </a:r>
            <a:r>
              <a:rPr lang="en-AU" sz="1800" i="1" dirty="0" smtClean="0"/>
              <a:t> </a:t>
            </a:r>
            <a:r>
              <a:rPr lang="en-AU" sz="1800" i="1" dirty="0" err="1" smtClean="0"/>
              <a:t>quản</a:t>
            </a:r>
            <a:r>
              <a:rPr lang="en-AU" sz="1800" i="1" dirty="0" smtClean="0"/>
              <a:t> </a:t>
            </a:r>
            <a:r>
              <a:rPr lang="en-AU" sz="1800" i="1" dirty="0" err="1" smtClean="0"/>
              <a:t>trị</a:t>
            </a:r>
            <a:r>
              <a:rPr lang="en-AU" sz="1800" i="1" dirty="0" smtClean="0"/>
              <a:t> </a:t>
            </a:r>
            <a:r>
              <a:rPr lang="en-AU" sz="1800" i="1" dirty="0" err="1" smtClean="0"/>
              <a:t>giữ</a:t>
            </a:r>
            <a:r>
              <a:rPr lang="en-AU" sz="1800" i="1" dirty="0" smtClean="0"/>
              <a:t> </a:t>
            </a:r>
            <a:r>
              <a:rPr lang="en-AU" sz="1800" i="1" dirty="0" err="1" smtClean="0"/>
              <a:t>vai</a:t>
            </a:r>
            <a:r>
              <a:rPr lang="en-AU" sz="1800" i="1" dirty="0" smtClean="0"/>
              <a:t> </a:t>
            </a:r>
            <a:r>
              <a:rPr lang="en-AU" sz="1800" i="1" dirty="0" err="1" smtClean="0"/>
              <a:t>trò</a:t>
            </a:r>
            <a:r>
              <a:rPr lang="en-AU" sz="1800" i="1" dirty="0" smtClean="0"/>
              <a:t> </a:t>
            </a:r>
            <a:r>
              <a:rPr lang="en-AU" sz="1800" b="1" i="1" dirty="0" err="1" smtClean="0">
                <a:solidFill>
                  <a:srgbClr val="FF0000"/>
                </a:solidFill>
              </a:rPr>
              <a:t>quan</a:t>
            </a:r>
            <a:r>
              <a:rPr lang="en-AU" sz="1800" b="1" i="1" dirty="0" smtClean="0">
                <a:solidFill>
                  <a:srgbClr val="FF0000"/>
                </a:solidFill>
              </a:rPr>
              <a:t> </a:t>
            </a:r>
            <a:r>
              <a:rPr lang="en-AU" sz="1800" b="1" i="1" dirty="0" err="1" smtClean="0">
                <a:solidFill>
                  <a:srgbClr val="FF0000"/>
                </a:solidFill>
              </a:rPr>
              <a:t>trọng</a:t>
            </a:r>
            <a:r>
              <a:rPr lang="en-AU" sz="1800" b="1" i="1" dirty="0" smtClean="0">
                <a:solidFill>
                  <a:srgbClr val="FF0000"/>
                </a:solidFill>
              </a:rPr>
              <a:t> </a:t>
            </a:r>
            <a:r>
              <a:rPr lang="en-AU" sz="1800" b="1" i="1" dirty="0" err="1" smtClean="0">
                <a:solidFill>
                  <a:srgbClr val="FF0000"/>
                </a:solidFill>
              </a:rPr>
              <a:t>nhất</a:t>
            </a:r>
            <a:r>
              <a:rPr lang="en-AU" sz="1800" i="1" dirty="0" smtClean="0"/>
              <a:t>.” (Pham, 2008, p.2)</a:t>
            </a:r>
            <a:endParaRPr lang="en-AU" sz="1800" dirty="0" smtClean="0"/>
          </a:p>
          <a:p>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600" b="1" dirty="0" err="1" smtClean="0"/>
              <a:t>Quản</a:t>
            </a:r>
            <a:r>
              <a:rPr lang="en-US" sz="3600" b="1" dirty="0" smtClean="0"/>
              <a:t> </a:t>
            </a:r>
            <a:r>
              <a:rPr lang="en-US" sz="3600" b="1" dirty="0" err="1" smtClean="0"/>
              <a:t>trị</a:t>
            </a:r>
            <a:r>
              <a:rPr lang="en-US" sz="3600" b="1" dirty="0" smtClean="0"/>
              <a:t> </a:t>
            </a:r>
            <a:r>
              <a:rPr lang="en-US" sz="3600" b="1" dirty="0" err="1" smtClean="0"/>
              <a:t>đại</a:t>
            </a:r>
            <a:r>
              <a:rPr lang="en-US" sz="3600" b="1" dirty="0" smtClean="0"/>
              <a:t> </a:t>
            </a:r>
            <a:r>
              <a:rPr lang="en-US" sz="3600" b="1" dirty="0" err="1" smtClean="0"/>
              <a:t>học</a:t>
            </a:r>
            <a:r>
              <a:rPr lang="en-US" sz="3600" b="1" dirty="0" smtClean="0"/>
              <a:t> </a:t>
            </a:r>
            <a:r>
              <a:rPr lang="en-US" sz="3600" b="1" dirty="0" err="1" smtClean="0"/>
              <a:t>là</a:t>
            </a:r>
            <a:r>
              <a:rPr lang="en-US" sz="3600" b="1" dirty="0" smtClean="0"/>
              <a:t> </a:t>
            </a:r>
            <a:r>
              <a:rPr lang="en-US" sz="3600" b="1" dirty="0" err="1" smtClean="0"/>
              <a:t>gì</a:t>
            </a:r>
            <a:r>
              <a:rPr lang="en-US" sz="3600" b="1" dirty="0" smtClean="0"/>
              <a:t>? </a:t>
            </a:r>
          </a:p>
        </p:txBody>
      </p:sp>
      <p:sp>
        <p:nvSpPr>
          <p:cNvPr id="25603" name="Content Placeholder 2"/>
          <p:cNvSpPr>
            <a:spLocks noGrp="1"/>
          </p:cNvSpPr>
          <p:nvPr>
            <p:ph idx="1"/>
          </p:nvPr>
        </p:nvSpPr>
        <p:spPr>
          <a:xfrm>
            <a:off x="457200" y="1371600"/>
            <a:ext cx="8229600" cy="4525963"/>
          </a:xfrm>
        </p:spPr>
        <p:txBody>
          <a:bodyPr/>
          <a:lstStyle/>
          <a:p>
            <a:pPr>
              <a:buFontTx/>
              <a:buNone/>
            </a:pPr>
            <a:r>
              <a:rPr lang="en-US" sz="2400" i="1" dirty="0" smtClean="0"/>
              <a:t>‘</a:t>
            </a:r>
            <a:r>
              <a:rPr lang="en-US" sz="2400" b="1" i="1" dirty="0" err="1" smtClean="0">
                <a:solidFill>
                  <a:srgbClr val="FF0000"/>
                </a:solidFill>
              </a:rPr>
              <a:t>Có</a:t>
            </a:r>
            <a:r>
              <a:rPr lang="en-US" sz="2400" b="1" i="1" dirty="0" smtClean="0">
                <a:solidFill>
                  <a:srgbClr val="FF0000"/>
                </a:solidFill>
              </a:rPr>
              <a:t> </a:t>
            </a:r>
            <a:r>
              <a:rPr lang="en-US" sz="2400" b="1" i="1" dirty="0" err="1" smtClean="0">
                <a:solidFill>
                  <a:srgbClr val="FF0000"/>
                </a:solidFill>
              </a:rPr>
              <a:t>nghĩa</a:t>
            </a:r>
            <a:r>
              <a:rPr lang="en-US" sz="2400" b="1" i="1" dirty="0" smtClean="0">
                <a:solidFill>
                  <a:srgbClr val="FF0000"/>
                </a:solidFill>
              </a:rPr>
              <a:t> </a:t>
            </a:r>
            <a:r>
              <a:rPr lang="en-US" sz="2400" b="1" i="1" dirty="0" err="1" smtClean="0">
                <a:solidFill>
                  <a:srgbClr val="FF0000"/>
                </a:solidFill>
              </a:rPr>
              <a:t>là</a:t>
            </a:r>
            <a:r>
              <a:rPr lang="en-US" sz="2400" b="1" i="1" dirty="0" smtClean="0">
                <a:solidFill>
                  <a:srgbClr val="FF0000"/>
                </a:solidFill>
              </a:rPr>
              <a:t> </a:t>
            </a:r>
            <a:r>
              <a:rPr lang="en-US" sz="2400" b="1" i="1" dirty="0" err="1" smtClean="0">
                <a:solidFill>
                  <a:srgbClr val="FF0000"/>
                </a:solidFill>
              </a:rPr>
              <a:t>thực</a:t>
            </a:r>
            <a:r>
              <a:rPr lang="en-US" sz="2400" b="1" i="1" dirty="0" smtClean="0">
                <a:solidFill>
                  <a:srgbClr val="FF0000"/>
                </a:solidFill>
              </a:rPr>
              <a:t> thi </a:t>
            </a:r>
            <a:r>
              <a:rPr lang="en-US" sz="2400" i="1" dirty="0" err="1" smtClean="0"/>
              <a:t>các</a:t>
            </a:r>
            <a:r>
              <a:rPr lang="en-US" sz="2400" i="1" dirty="0" smtClean="0"/>
              <a:t> ý </a:t>
            </a:r>
            <a:r>
              <a:rPr lang="en-US" sz="2400" i="1" dirty="0" err="1" smtClean="0"/>
              <a:t>tưởng</a:t>
            </a:r>
            <a:r>
              <a:rPr lang="en-US" sz="2400" i="1" dirty="0" smtClean="0"/>
              <a:t>’ (Tierney, 2004; Fried, 2006)</a:t>
            </a:r>
          </a:p>
          <a:p>
            <a:pPr>
              <a:buFontTx/>
              <a:buNone/>
            </a:pPr>
            <a:r>
              <a:rPr lang="en-US" sz="2400" i="1" dirty="0" smtClean="0"/>
              <a:t>‘</a:t>
            </a:r>
            <a:r>
              <a:rPr lang="en-US" sz="2400" b="1" i="1" dirty="0" err="1" smtClean="0">
                <a:solidFill>
                  <a:srgbClr val="FF0000"/>
                </a:solidFill>
              </a:rPr>
              <a:t>Quản</a:t>
            </a:r>
            <a:r>
              <a:rPr lang="en-US" sz="2400" b="1" i="1" dirty="0" smtClean="0">
                <a:solidFill>
                  <a:srgbClr val="FF0000"/>
                </a:solidFill>
              </a:rPr>
              <a:t> </a:t>
            </a:r>
            <a:r>
              <a:rPr lang="en-US" sz="2400" b="1" i="1" dirty="0" err="1" smtClean="0">
                <a:solidFill>
                  <a:srgbClr val="FF0000"/>
                </a:solidFill>
              </a:rPr>
              <a:t>trị</a:t>
            </a:r>
            <a:r>
              <a:rPr lang="en-US" sz="2400" b="1" i="1" dirty="0" smtClean="0">
                <a:solidFill>
                  <a:srgbClr val="FF0000"/>
                </a:solidFill>
              </a:rPr>
              <a:t> </a:t>
            </a:r>
            <a:r>
              <a:rPr lang="en-US" sz="2400" b="1" i="1" dirty="0" err="1" smtClean="0">
                <a:solidFill>
                  <a:srgbClr val="FF0000"/>
                </a:solidFill>
              </a:rPr>
              <a:t>cứng</a:t>
            </a:r>
            <a:r>
              <a:rPr lang="en-US" sz="2400" b="1" i="1" dirty="0" smtClean="0">
                <a:solidFill>
                  <a:srgbClr val="FF0000"/>
                </a:solidFill>
              </a:rPr>
              <a:t> </a:t>
            </a:r>
            <a:r>
              <a:rPr lang="en-US" sz="2400" b="1" i="1" dirty="0" err="1" smtClean="0">
                <a:solidFill>
                  <a:srgbClr val="FF0000"/>
                </a:solidFill>
              </a:rPr>
              <a:t>rắn</a:t>
            </a:r>
            <a:r>
              <a:rPr lang="en-US" sz="2400" b="1" i="1" dirty="0" smtClean="0">
                <a:solidFill>
                  <a:srgbClr val="FF0000"/>
                </a:solidFill>
              </a:rPr>
              <a:t> (</a:t>
            </a:r>
            <a:r>
              <a:rPr lang="en-US" sz="2400" b="1" i="1" dirty="0" err="1" smtClean="0">
                <a:solidFill>
                  <a:srgbClr val="FF0000"/>
                </a:solidFill>
              </a:rPr>
              <a:t>với</a:t>
            </a:r>
            <a:r>
              <a:rPr lang="en-US" sz="2400" b="1" i="1" dirty="0" smtClean="0">
                <a:solidFill>
                  <a:srgbClr val="FF0000"/>
                </a:solidFill>
              </a:rPr>
              <a:t> </a:t>
            </a:r>
            <a:r>
              <a:rPr lang="en-US" sz="2400" b="1" i="1" dirty="0" err="1" smtClean="0">
                <a:solidFill>
                  <a:srgbClr val="FF0000"/>
                </a:solidFill>
              </a:rPr>
              <a:t>lý</a:t>
            </a:r>
            <a:r>
              <a:rPr lang="en-US" sz="2400" b="1" i="1" dirty="0" smtClean="0">
                <a:solidFill>
                  <a:srgbClr val="FF0000"/>
                </a:solidFill>
              </a:rPr>
              <a:t> </a:t>
            </a:r>
            <a:r>
              <a:rPr lang="en-US" sz="2400" b="1" i="1" dirty="0" err="1" smtClean="0">
                <a:solidFill>
                  <a:srgbClr val="FF0000"/>
                </a:solidFill>
              </a:rPr>
              <a:t>lẽ</a:t>
            </a:r>
            <a:r>
              <a:rPr lang="en-US" sz="2400" b="1" i="1" dirty="0" smtClean="0">
                <a:solidFill>
                  <a:srgbClr val="FF0000"/>
                </a:solidFill>
              </a:rPr>
              <a:t>)</a:t>
            </a:r>
            <a:r>
              <a:rPr lang="en-US" sz="2400" i="1" dirty="0" smtClean="0">
                <a:solidFill>
                  <a:srgbClr val="FF0000"/>
                </a:solidFill>
              </a:rPr>
              <a:t> </a:t>
            </a:r>
            <a:r>
              <a:rPr lang="en-US" sz="2400" i="1" dirty="0" err="1" smtClean="0"/>
              <a:t>liên</a:t>
            </a:r>
            <a:r>
              <a:rPr lang="en-US" sz="2400" i="1" dirty="0" smtClean="0"/>
              <a:t> </a:t>
            </a:r>
            <a:r>
              <a:rPr lang="en-US" sz="2400" i="1" dirty="0" err="1" smtClean="0"/>
              <a:t>quan</a:t>
            </a:r>
            <a:r>
              <a:rPr lang="en-US" sz="2400" i="1" dirty="0" smtClean="0"/>
              <a:t> </a:t>
            </a:r>
            <a:r>
              <a:rPr lang="en-US" sz="2400" i="1" dirty="0" err="1" smtClean="0"/>
              <a:t>đến</a:t>
            </a:r>
            <a:r>
              <a:rPr lang="en-US" sz="2400" i="1" dirty="0" smtClean="0"/>
              <a:t> </a:t>
            </a:r>
            <a:r>
              <a:rPr lang="en-US" sz="2400" i="1" dirty="0" err="1" smtClean="0"/>
              <a:t>cấu</a:t>
            </a:r>
            <a:r>
              <a:rPr lang="en-US" sz="2400" i="1" dirty="0" smtClean="0"/>
              <a:t> </a:t>
            </a:r>
            <a:r>
              <a:rPr lang="en-US" sz="2400" i="1" dirty="0" err="1" smtClean="0"/>
              <a:t>trúc</a:t>
            </a:r>
            <a:r>
              <a:rPr lang="en-US" sz="2400" i="1" dirty="0" smtClean="0"/>
              <a:t>, </a:t>
            </a:r>
            <a:r>
              <a:rPr lang="en-US" sz="2400" i="1" dirty="0" err="1" smtClean="0"/>
              <a:t>quy</a:t>
            </a:r>
            <a:r>
              <a:rPr lang="en-US" sz="2400" i="1" dirty="0" smtClean="0"/>
              <a:t> </a:t>
            </a:r>
            <a:r>
              <a:rPr lang="en-US" sz="2400" i="1" dirty="0" err="1" smtClean="0"/>
              <a:t>tắc</a:t>
            </a:r>
            <a:r>
              <a:rPr lang="en-US" sz="2400" i="1" dirty="0" smtClean="0"/>
              <a:t>/</a:t>
            </a:r>
            <a:r>
              <a:rPr lang="en-US" sz="2400" i="1" dirty="0" err="1" smtClean="0"/>
              <a:t>luật</a:t>
            </a:r>
            <a:r>
              <a:rPr lang="en-US" sz="2400" i="1" dirty="0" smtClean="0"/>
              <a:t> </a:t>
            </a:r>
            <a:r>
              <a:rPr lang="en-US" sz="2400" i="1" dirty="0" err="1" smtClean="0"/>
              <a:t>lệ</a:t>
            </a:r>
            <a:r>
              <a:rPr lang="en-US" sz="2400" i="1" dirty="0" smtClean="0"/>
              <a:t> </a:t>
            </a:r>
            <a:r>
              <a:rPr lang="en-US" sz="2400" i="1" dirty="0" err="1" smtClean="0"/>
              <a:t>và</a:t>
            </a:r>
            <a:r>
              <a:rPr lang="en-US" sz="2400" i="1" dirty="0" smtClean="0"/>
              <a:t> </a:t>
            </a:r>
            <a:r>
              <a:rPr lang="en-US" sz="2400" i="1" dirty="0" err="1" smtClean="0"/>
              <a:t>hệ</a:t>
            </a:r>
            <a:r>
              <a:rPr lang="en-US" sz="2400" i="1" dirty="0" smtClean="0"/>
              <a:t> </a:t>
            </a:r>
            <a:r>
              <a:rPr lang="en-US" sz="2400" i="1" dirty="0" err="1" smtClean="0"/>
              <a:t>thống</a:t>
            </a:r>
            <a:r>
              <a:rPr lang="en-US" sz="2400" i="1" dirty="0" smtClean="0"/>
              <a:t> </a:t>
            </a:r>
            <a:r>
              <a:rPr lang="en-US" sz="2400" i="1" dirty="0" err="1" smtClean="0"/>
              <a:t>khen</a:t>
            </a:r>
            <a:r>
              <a:rPr lang="en-US" sz="2400" i="1" dirty="0" smtClean="0"/>
              <a:t> </a:t>
            </a:r>
            <a:r>
              <a:rPr lang="en-US" sz="2400" i="1" dirty="0" err="1" smtClean="0"/>
              <a:t>thưởng</a:t>
            </a:r>
            <a:r>
              <a:rPr lang="en-US" sz="2400" i="1" dirty="0" smtClean="0"/>
              <a:t>/</a:t>
            </a:r>
            <a:r>
              <a:rPr lang="en-US" sz="2400" i="1" dirty="0" err="1" smtClean="0"/>
              <a:t>kỷ</a:t>
            </a:r>
            <a:r>
              <a:rPr lang="en-US" sz="2400" i="1" dirty="0" smtClean="0"/>
              <a:t> </a:t>
            </a:r>
            <a:r>
              <a:rPr lang="en-US" sz="2400" i="1" dirty="0" err="1" smtClean="0"/>
              <a:t>luật</a:t>
            </a:r>
            <a:r>
              <a:rPr lang="en-US" sz="2400" i="1" dirty="0" smtClean="0"/>
              <a:t> </a:t>
            </a:r>
            <a:r>
              <a:rPr lang="en-US" sz="2400" i="1" dirty="0" err="1" smtClean="0"/>
              <a:t>trong</a:t>
            </a:r>
            <a:r>
              <a:rPr lang="en-US" sz="2400" i="1" dirty="0" smtClean="0"/>
              <a:t> </a:t>
            </a:r>
            <a:r>
              <a:rPr lang="en-US" sz="2400" i="1" dirty="0" err="1" smtClean="0"/>
              <a:t>tổ</a:t>
            </a:r>
            <a:r>
              <a:rPr lang="en-US" sz="2400" i="1" dirty="0" smtClean="0"/>
              <a:t> </a:t>
            </a:r>
            <a:r>
              <a:rPr lang="en-US" sz="2400" i="1" dirty="0" err="1" smtClean="0"/>
              <a:t>chức</a:t>
            </a:r>
            <a:r>
              <a:rPr lang="en-US" sz="2400" i="1" dirty="0" smtClean="0"/>
              <a:t> </a:t>
            </a:r>
            <a:r>
              <a:rPr lang="en-US" sz="2400" i="1" dirty="0" err="1" smtClean="0"/>
              <a:t>xác</a:t>
            </a:r>
            <a:r>
              <a:rPr lang="en-US" sz="2400" i="1" dirty="0" smtClean="0"/>
              <a:t> </a:t>
            </a:r>
            <a:r>
              <a:rPr lang="en-US" sz="2400" i="1" dirty="0" err="1" smtClean="0"/>
              <a:t>định</a:t>
            </a:r>
            <a:r>
              <a:rPr lang="en-US" sz="2400" i="1" dirty="0" smtClean="0"/>
              <a:t> </a:t>
            </a:r>
            <a:r>
              <a:rPr lang="en-US" sz="2400" i="1" dirty="0" err="1" smtClean="0"/>
              <a:t>các</a:t>
            </a:r>
            <a:r>
              <a:rPr lang="en-US" sz="2400" i="1" dirty="0" smtClean="0"/>
              <a:t> </a:t>
            </a:r>
            <a:r>
              <a:rPr lang="en-US" sz="2400" i="1" dirty="0" err="1" smtClean="0"/>
              <a:t>mối</a:t>
            </a:r>
            <a:r>
              <a:rPr lang="en-US" sz="2400" i="1" dirty="0" smtClean="0"/>
              <a:t> </a:t>
            </a:r>
            <a:r>
              <a:rPr lang="en-US" sz="2400" i="1" dirty="0" err="1" smtClean="0"/>
              <a:t>quan</a:t>
            </a:r>
            <a:r>
              <a:rPr lang="en-US" sz="2400" i="1" dirty="0" smtClean="0"/>
              <a:t> </a:t>
            </a:r>
            <a:r>
              <a:rPr lang="en-US" sz="2400" i="1" dirty="0" err="1" smtClean="0"/>
              <a:t>hệ</a:t>
            </a:r>
            <a:r>
              <a:rPr lang="en-US" sz="2400" i="1" dirty="0" smtClean="0"/>
              <a:t> </a:t>
            </a:r>
            <a:r>
              <a:rPr lang="en-US" sz="2400" i="1" dirty="0" err="1" smtClean="0"/>
              <a:t>về</a:t>
            </a:r>
            <a:r>
              <a:rPr lang="en-US" sz="2400" i="1" dirty="0" smtClean="0"/>
              <a:t> </a:t>
            </a:r>
            <a:r>
              <a:rPr lang="en-US" sz="2400" i="1" dirty="0" err="1" smtClean="0"/>
              <a:t>thẩm</a:t>
            </a:r>
            <a:r>
              <a:rPr lang="en-US" sz="2400" i="1" dirty="0" smtClean="0"/>
              <a:t> </a:t>
            </a:r>
            <a:r>
              <a:rPr lang="en-US" sz="2400" i="1" dirty="0" err="1" smtClean="0"/>
              <a:t>quyền</a:t>
            </a:r>
            <a:r>
              <a:rPr lang="en-US" sz="2400" i="1" dirty="0" smtClean="0"/>
              <a:t>, </a:t>
            </a:r>
            <a:r>
              <a:rPr lang="en-US" sz="2400" i="1" dirty="0" err="1" smtClean="0"/>
              <a:t>quy</a:t>
            </a:r>
            <a:r>
              <a:rPr lang="en-US" sz="2400" i="1" dirty="0" smtClean="0"/>
              <a:t> </a:t>
            </a:r>
            <a:r>
              <a:rPr lang="en-US" sz="2400" i="1" dirty="0" err="1" smtClean="0"/>
              <a:t>định</a:t>
            </a:r>
            <a:r>
              <a:rPr lang="en-US" sz="2400" i="1" dirty="0" smtClean="0"/>
              <a:t> </a:t>
            </a:r>
            <a:r>
              <a:rPr lang="en-US" sz="2400" i="1" dirty="0" err="1" smtClean="0"/>
              <a:t>những</a:t>
            </a:r>
            <a:r>
              <a:rPr lang="en-US" sz="2400" i="1" dirty="0" smtClean="0"/>
              <a:t> </a:t>
            </a:r>
            <a:r>
              <a:rPr lang="en-US" sz="2400" i="1" dirty="0" err="1" smtClean="0"/>
              <a:t>quy</a:t>
            </a:r>
            <a:r>
              <a:rPr lang="en-US" sz="2400" i="1" dirty="0" smtClean="0"/>
              <a:t> </a:t>
            </a:r>
            <a:r>
              <a:rPr lang="en-US" sz="2400" i="1" dirty="0" err="1" smtClean="0"/>
              <a:t>trình</a:t>
            </a:r>
            <a:r>
              <a:rPr lang="en-US" sz="2400" i="1" dirty="0" smtClean="0"/>
              <a:t> </a:t>
            </a:r>
            <a:r>
              <a:rPr lang="en-US" sz="2400" i="1" dirty="0" err="1" smtClean="0"/>
              <a:t>tổ</a:t>
            </a:r>
            <a:r>
              <a:rPr lang="en-US" sz="2400" i="1" dirty="0" smtClean="0"/>
              <a:t> </a:t>
            </a:r>
            <a:r>
              <a:rPr lang="en-US" sz="2400" i="1" dirty="0" err="1" smtClean="0"/>
              <a:t>chức</a:t>
            </a:r>
            <a:r>
              <a:rPr lang="en-US" sz="2400" i="1" dirty="0" smtClean="0"/>
              <a:t> </a:t>
            </a:r>
            <a:r>
              <a:rPr lang="en-US" sz="2400" i="1" dirty="0" err="1" smtClean="0"/>
              <a:t>nhất</a:t>
            </a:r>
            <a:r>
              <a:rPr lang="en-US" sz="2400" i="1" dirty="0" smtClean="0"/>
              <a:t> </a:t>
            </a:r>
            <a:r>
              <a:rPr lang="en-US" sz="2400" i="1" dirty="0" err="1" smtClean="0"/>
              <a:t>định</a:t>
            </a:r>
            <a:r>
              <a:rPr lang="en-US" sz="2400" i="1" dirty="0" smtClean="0"/>
              <a:t> </a:t>
            </a:r>
            <a:r>
              <a:rPr lang="en-US" sz="2400" i="1" dirty="0" err="1" smtClean="0"/>
              <a:t>và</a:t>
            </a:r>
            <a:r>
              <a:rPr lang="en-US" sz="2400" i="1" dirty="0" smtClean="0"/>
              <a:t> </a:t>
            </a:r>
            <a:r>
              <a:rPr lang="en-US" sz="2400" i="1" dirty="0" err="1" smtClean="0"/>
              <a:t>khuyến</a:t>
            </a:r>
            <a:r>
              <a:rPr lang="en-US" sz="2400" i="1" dirty="0" smtClean="0"/>
              <a:t> </a:t>
            </a:r>
            <a:r>
              <a:rPr lang="en-US" sz="2400" i="1" dirty="0" err="1" smtClean="0"/>
              <a:t>khích</a:t>
            </a:r>
            <a:r>
              <a:rPr lang="en-US" sz="2400" i="1" dirty="0" smtClean="0"/>
              <a:t> </a:t>
            </a:r>
            <a:r>
              <a:rPr lang="en-US" sz="2400" i="1" dirty="0" err="1" smtClean="0"/>
              <a:t>sự</a:t>
            </a:r>
            <a:r>
              <a:rPr lang="en-US" sz="2400" i="1" dirty="0" smtClean="0"/>
              <a:t> </a:t>
            </a:r>
            <a:r>
              <a:rPr lang="en-US" sz="2400" i="1" dirty="0" err="1" smtClean="0"/>
              <a:t>phục</a:t>
            </a:r>
            <a:r>
              <a:rPr lang="en-US" sz="2400" i="1" dirty="0" smtClean="0"/>
              <a:t> </a:t>
            </a:r>
            <a:r>
              <a:rPr lang="en-US" sz="2400" i="1" dirty="0" err="1" smtClean="0"/>
              <a:t>tùng</a:t>
            </a:r>
            <a:r>
              <a:rPr lang="en-US" sz="2400" i="1" dirty="0" smtClean="0"/>
              <a:t>/</a:t>
            </a:r>
            <a:r>
              <a:rPr lang="en-US" sz="2400" i="1" dirty="0" err="1" smtClean="0"/>
              <a:t>đồng</a:t>
            </a:r>
            <a:r>
              <a:rPr lang="en-US" sz="2400" i="1" dirty="0" smtClean="0"/>
              <a:t> </a:t>
            </a:r>
            <a:r>
              <a:rPr lang="en-US" sz="2400" i="1" dirty="0" err="1" smtClean="0"/>
              <a:t>thuận</a:t>
            </a:r>
            <a:r>
              <a:rPr lang="en-US" sz="2400" i="1" dirty="0" smtClean="0"/>
              <a:t> </a:t>
            </a:r>
            <a:r>
              <a:rPr lang="en-US" sz="2400" i="1" dirty="0" err="1" smtClean="0"/>
              <a:t>với</a:t>
            </a:r>
            <a:r>
              <a:rPr lang="en-US" sz="2400" i="1" dirty="0" smtClean="0"/>
              <a:t> </a:t>
            </a:r>
            <a:r>
              <a:rPr lang="en-US" sz="2400" i="1" dirty="0" err="1" smtClean="0"/>
              <a:t>các</a:t>
            </a:r>
            <a:r>
              <a:rPr lang="en-US" sz="2400" i="1" dirty="0" smtClean="0"/>
              <a:t> chính </a:t>
            </a:r>
            <a:r>
              <a:rPr lang="en-US" sz="2400" i="1" dirty="0" err="1" smtClean="0"/>
              <a:t>sách</a:t>
            </a:r>
            <a:r>
              <a:rPr lang="en-US" sz="2400" i="1" dirty="0" smtClean="0"/>
              <a:t> </a:t>
            </a:r>
            <a:r>
              <a:rPr lang="en-US" sz="2400" i="1" dirty="0" err="1" smtClean="0"/>
              <a:t>và</a:t>
            </a:r>
            <a:r>
              <a:rPr lang="en-US" sz="2400" i="1" dirty="0" smtClean="0"/>
              <a:t> </a:t>
            </a:r>
            <a:r>
              <a:rPr lang="en-US" sz="2400" i="1" dirty="0" err="1" smtClean="0"/>
              <a:t>thủ</a:t>
            </a:r>
            <a:r>
              <a:rPr lang="en-US" sz="2400" i="1" dirty="0" smtClean="0"/>
              <a:t> </a:t>
            </a:r>
            <a:r>
              <a:rPr lang="en-US" sz="2400" i="1" dirty="0" err="1" smtClean="0"/>
              <a:t>tục</a:t>
            </a:r>
            <a:r>
              <a:rPr lang="en-US" sz="2400" i="1" dirty="0" smtClean="0"/>
              <a:t> </a:t>
            </a:r>
            <a:r>
              <a:rPr lang="en-US" sz="2400" i="1" dirty="0" err="1" smtClean="0"/>
              <a:t>được</a:t>
            </a:r>
            <a:r>
              <a:rPr lang="en-US" sz="2400" i="1" dirty="0" smtClean="0"/>
              <a:t> ban </a:t>
            </a:r>
            <a:r>
              <a:rPr lang="en-US" sz="2400" i="1" dirty="0" err="1" smtClean="0"/>
              <a:t>hành</a:t>
            </a:r>
            <a:r>
              <a:rPr lang="en-US" sz="2400" i="1" dirty="0" smtClean="0"/>
              <a:t>. </a:t>
            </a:r>
            <a:r>
              <a:rPr lang="en-US" sz="2400" b="1" i="1" dirty="0" err="1" smtClean="0">
                <a:solidFill>
                  <a:srgbClr val="FF0000"/>
                </a:solidFill>
              </a:rPr>
              <a:t>Quản</a:t>
            </a:r>
            <a:r>
              <a:rPr lang="en-US" sz="2400" b="1" i="1" dirty="0" smtClean="0">
                <a:solidFill>
                  <a:srgbClr val="FF0000"/>
                </a:solidFill>
              </a:rPr>
              <a:t> </a:t>
            </a:r>
            <a:r>
              <a:rPr lang="en-US" sz="2400" b="1" i="1" dirty="0" err="1" smtClean="0">
                <a:solidFill>
                  <a:srgbClr val="FF0000"/>
                </a:solidFill>
              </a:rPr>
              <a:t>trị</a:t>
            </a:r>
            <a:r>
              <a:rPr lang="en-US" sz="2400" b="1" i="1" dirty="0" smtClean="0">
                <a:solidFill>
                  <a:srgbClr val="FF0000"/>
                </a:solidFill>
              </a:rPr>
              <a:t> </a:t>
            </a:r>
            <a:r>
              <a:rPr lang="en-US" sz="2400" b="1" i="1" dirty="0" err="1" smtClean="0">
                <a:solidFill>
                  <a:srgbClr val="FF0000"/>
                </a:solidFill>
              </a:rPr>
              <a:t>mềm</a:t>
            </a:r>
            <a:r>
              <a:rPr lang="en-US" sz="2400" b="1" i="1" dirty="0" smtClean="0">
                <a:solidFill>
                  <a:srgbClr val="FF0000"/>
                </a:solidFill>
              </a:rPr>
              <a:t> (</a:t>
            </a:r>
            <a:r>
              <a:rPr lang="en-US" sz="2400" b="1" i="1" dirty="0" err="1" smtClean="0">
                <a:solidFill>
                  <a:srgbClr val="FF0000"/>
                </a:solidFill>
              </a:rPr>
              <a:t>có</a:t>
            </a:r>
            <a:r>
              <a:rPr lang="en-US" sz="2400" b="1" i="1" dirty="0" smtClean="0">
                <a:solidFill>
                  <a:srgbClr val="FF0000"/>
                </a:solidFill>
              </a:rPr>
              <a:t> </a:t>
            </a:r>
            <a:r>
              <a:rPr lang="en-US" sz="2400" b="1" i="1" dirty="0" err="1" smtClean="0">
                <a:solidFill>
                  <a:srgbClr val="FF0000"/>
                </a:solidFill>
              </a:rPr>
              <a:t>tính</a:t>
            </a:r>
            <a:r>
              <a:rPr lang="en-US" sz="2400" b="1" i="1" dirty="0" smtClean="0">
                <a:solidFill>
                  <a:srgbClr val="FF0000"/>
                </a:solidFill>
              </a:rPr>
              <a:t> </a:t>
            </a:r>
            <a:r>
              <a:rPr lang="en-US" sz="2400" b="1" i="1" dirty="0" err="1" smtClean="0">
                <a:solidFill>
                  <a:srgbClr val="FF0000"/>
                </a:solidFill>
              </a:rPr>
              <a:t>tương</a:t>
            </a:r>
            <a:r>
              <a:rPr lang="en-US" sz="2400" b="1" i="1" dirty="0" smtClean="0">
                <a:solidFill>
                  <a:srgbClr val="FF0000"/>
                </a:solidFill>
              </a:rPr>
              <a:t> </a:t>
            </a:r>
            <a:r>
              <a:rPr lang="en-US" sz="2400" b="1" i="1" dirty="0" err="1" smtClean="0">
                <a:solidFill>
                  <a:srgbClr val="FF0000"/>
                </a:solidFill>
              </a:rPr>
              <a:t>tác</a:t>
            </a:r>
            <a:r>
              <a:rPr lang="en-US" sz="2400" b="1" i="1" dirty="0" smtClean="0">
                <a:solidFill>
                  <a:srgbClr val="FF0000"/>
                </a:solidFill>
              </a:rPr>
              <a:t>)</a:t>
            </a:r>
            <a:r>
              <a:rPr lang="en-US" sz="2400" i="1" dirty="0" smtClean="0">
                <a:solidFill>
                  <a:srgbClr val="FF0000"/>
                </a:solidFill>
              </a:rPr>
              <a:t> </a:t>
            </a:r>
            <a:r>
              <a:rPr lang="en-US" sz="2400" i="1" dirty="0" err="1" smtClean="0"/>
              <a:t>bao</a:t>
            </a:r>
            <a:r>
              <a:rPr lang="en-US" sz="2400" i="1" dirty="0" smtClean="0"/>
              <a:t> </a:t>
            </a:r>
            <a:r>
              <a:rPr lang="en-US" sz="2400" i="1" dirty="0" err="1" smtClean="0"/>
              <a:t>gồm</a:t>
            </a:r>
            <a:r>
              <a:rPr lang="en-US" sz="2400" i="1" dirty="0" smtClean="0"/>
              <a:t> </a:t>
            </a:r>
            <a:r>
              <a:rPr lang="en-US" sz="2400" i="1" dirty="0" err="1" smtClean="0"/>
              <a:t>những</a:t>
            </a:r>
            <a:r>
              <a:rPr lang="en-US" sz="2400" i="1" dirty="0" smtClean="0"/>
              <a:t> </a:t>
            </a:r>
            <a:r>
              <a:rPr lang="en-US" sz="2400" i="1" dirty="0" err="1" smtClean="0"/>
              <a:t>hệ</a:t>
            </a:r>
            <a:r>
              <a:rPr lang="en-US" sz="2400" i="1" dirty="0" smtClean="0"/>
              <a:t> </a:t>
            </a:r>
            <a:r>
              <a:rPr lang="en-US" sz="2400" i="1" dirty="0" err="1" smtClean="0"/>
              <a:t>thống</a:t>
            </a:r>
            <a:r>
              <a:rPr lang="en-US" sz="2400" i="1" dirty="0" smtClean="0"/>
              <a:t> </a:t>
            </a:r>
            <a:r>
              <a:rPr lang="en-US" sz="2400" i="1" dirty="0" err="1" smtClean="0"/>
              <a:t>các</a:t>
            </a:r>
            <a:r>
              <a:rPr lang="en-US" sz="2400" i="1" dirty="0" smtClean="0"/>
              <a:t> </a:t>
            </a:r>
            <a:r>
              <a:rPr lang="en-US" sz="2400" i="1" dirty="0" err="1" smtClean="0"/>
              <a:t>mối</a:t>
            </a:r>
            <a:r>
              <a:rPr lang="en-US" sz="2400" i="1" dirty="0" smtClean="0"/>
              <a:t> </a:t>
            </a:r>
            <a:r>
              <a:rPr lang="en-US" sz="2400" i="1" dirty="0" err="1" smtClean="0"/>
              <a:t>quan</a:t>
            </a:r>
            <a:r>
              <a:rPr lang="en-US" sz="2400" i="1" dirty="0" smtClean="0"/>
              <a:t> </a:t>
            </a:r>
            <a:r>
              <a:rPr lang="en-US" sz="2400" i="1" dirty="0" err="1" smtClean="0"/>
              <a:t>hệ</a:t>
            </a:r>
            <a:r>
              <a:rPr lang="en-US" sz="2400" i="1" dirty="0" smtClean="0"/>
              <a:t> </a:t>
            </a:r>
            <a:r>
              <a:rPr lang="en-US" sz="2400" i="1" dirty="0" err="1" smtClean="0"/>
              <a:t>xã</a:t>
            </a:r>
            <a:r>
              <a:rPr lang="en-US" sz="2400" i="1" dirty="0" smtClean="0"/>
              <a:t> </a:t>
            </a:r>
            <a:r>
              <a:rPr lang="en-US" sz="2400" i="1" dirty="0" err="1" smtClean="0"/>
              <a:t>hội</a:t>
            </a:r>
            <a:r>
              <a:rPr lang="en-US" sz="2400" i="1" dirty="0" smtClean="0"/>
              <a:t>, </a:t>
            </a:r>
            <a:r>
              <a:rPr lang="en-US" sz="2400" i="1" dirty="0" err="1" smtClean="0"/>
              <a:t>và</a:t>
            </a:r>
            <a:r>
              <a:rPr lang="en-US" sz="2400" i="1" dirty="0" smtClean="0"/>
              <a:t> </a:t>
            </a:r>
            <a:r>
              <a:rPr lang="en-US" sz="2400" i="1" dirty="0" err="1" smtClean="0"/>
              <a:t>sự</a:t>
            </a:r>
            <a:r>
              <a:rPr lang="en-US" sz="2400" i="1" dirty="0" smtClean="0"/>
              <a:t> </a:t>
            </a:r>
            <a:r>
              <a:rPr lang="en-US" sz="2400" i="1" dirty="0" err="1" smtClean="0"/>
              <a:t>tương</a:t>
            </a:r>
            <a:r>
              <a:rPr lang="en-US" sz="2400" i="1" dirty="0" smtClean="0"/>
              <a:t> </a:t>
            </a:r>
            <a:r>
              <a:rPr lang="en-US" sz="2400" i="1" dirty="0" err="1" smtClean="0"/>
              <a:t>tác</a:t>
            </a:r>
            <a:r>
              <a:rPr lang="en-US" sz="2400" i="1" dirty="0" smtClean="0"/>
              <a:t> </a:t>
            </a:r>
            <a:r>
              <a:rPr lang="en-US" sz="2400" i="1" dirty="0" err="1" smtClean="0"/>
              <a:t>trong</a:t>
            </a:r>
            <a:r>
              <a:rPr lang="en-US" sz="2400" i="1" dirty="0" smtClean="0"/>
              <a:t> </a:t>
            </a:r>
            <a:r>
              <a:rPr lang="en-US" sz="2400" i="1" dirty="0" err="1" smtClean="0"/>
              <a:t>tổ</a:t>
            </a:r>
            <a:r>
              <a:rPr lang="en-US" sz="2400" i="1" dirty="0" smtClean="0"/>
              <a:t> </a:t>
            </a:r>
            <a:r>
              <a:rPr lang="en-US" sz="2400" i="1" dirty="0" err="1" smtClean="0"/>
              <a:t>chức</a:t>
            </a:r>
            <a:r>
              <a:rPr lang="en-US" sz="2400" i="1" dirty="0" smtClean="0"/>
              <a:t> </a:t>
            </a:r>
            <a:r>
              <a:rPr lang="en-US" sz="2400" i="1" dirty="0" err="1" smtClean="0"/>
              <a:t>nhằm</a:t>
            </a:r>
            <a:r>
              <a:rPr lang="en-US" sz="2400" i="1" dirty="0" smtClean="0"/>
              <a:t> </a:t>
            </a:r>
            <a:r>
              <a:rPr lang="en-US" sz="2400" i="1" dirty="0" err="1" smtClean="0"/>
              <a:t>giúp</a:t>
            </a:r>
            <a:r>
              <a:rPr lang="en-US" sz="2400" i="1" dirty="0" smtClean="0"/>
              <a:t> </a:t>
            </a:r>
            <a:r>
              <a:rPr lang="en-US" sz="2400" i="1" dirty="0" err="1" smtClean="0"/>
              <a:t>cho</a:t>
            </a:r>
            <a:r>
              <a:rPr lang="en-US" sz="2400" i="1" dirty="0" smtClean="0"/>
              <a:t> </a:t>
            </a:r>
            <a:r>
              <a:rPr lang="en-US" sz="2400" i="1" dirty="0" err="1" smtClean="0"/>
              <a:t>sự</a:t>
            </a:r>
            <a:r>
              <a:rPr lang="en-US" sz="2400" i="1" dirty="0" smtClean="0"/>
              <a:t> </a:t>
            </a:r>
            <a:r>
              <a:rPr lang="en-US" sz="2400" i="1" dirty="0" err="1" smtClean="0"/>
              <a:t>phát</a:t>
            </a:r>
            <a:r>
              <a:rPr lang="en-US" sz="2400" i="1" dirty="0" smtClean="0"/>
              <a:t> </a:t>
            </a:r>
            <a:r>
              <a:rPr lang="en-US" sz="2400" i="1" dirty="0" err="1" smtClean="0"/>
              <a:t>triển</a:t>
            </a:r>
            <a:r>
              <a:rPr lang="en-US" sz="2400" i="1" dirty="0" smtClean="0"/>
              <a:t> </a:t>
            </a:r>
            <a:r>
              <a:rPr lang="en-US" sz="2400" i="1" dirty="0" err="1" smtClean="0"/>
              <a:t>và</a:t>
            </a:r>
            <a:r>
              <a:rPr lang="en-US" sz="2400" i="1" dirty="0" smtClean="0"/>
              <a:t> </a:t>
            </a:r>
            <a:r>
              <a:rPr lang="en-US" sz="2400" i="1" dirty="0" err="1" smtClean="0"/>
              <a:t>duy</a:t>
            </a:r>
            <a:r>
              <a:rPr lang="en-US" sz="2400" i="1" dirty="0" smtClean="0"/>
              <a:t> </a:t>
            </a:r>
            <a:r>
              <a:rPr lang="en-US" sz="2400" i="1" dirty="0" err="1" smtClean="0"/>
              <a:t>trì</a:t>
            </a:r>
            <a:r>
              <a:rPr lang="en-US" sz="2400" i="1" dirty="0" smtClean="0"/>
              <a:t> </a:t>
            </a:r>
            <a:r>
              <a:rPr lang="en-US" sz="2400" i="1" dirty="0" err="1" smtClean="0"/>
              <a:t>các</a:t>
            </a:r>
            <a:r>
              <a:rPr lang="en-US" sz="2400" i="1" dirty="0" smtClean="0"/>
              <a:t> </a:t>
            </a:r>
            <a:r>
              <a:rPr lang="en-US" sz="2400" i="1" dirty="0" err="1" smtClean="0"/>
              <a:t>quy</a:t>
            </a:r>
            <a:r>
              <a:rPr lang="en-US" sz="2400" i="1" dirty="0" smtClean="0"/>
              <a:t> </a:t>
            </a:r>
            <a:r>
              <a:rPr lang="en-US" sz="2400" i="1" dirty="0" err="1" smtClean="0"/>
              <a:t>tắc</a:t>
            </a:r>
            <a:r>
              <a:rPr lang="en-US" sz="2400" i="1" dirty="0" smtClean="0"/>
              <a:t>, </a:t>
            </a:r>
            <a:r>
              <a:rPr lang="en-US" sz="2400" i="1" dirty="0" err="1" smtClean="0"/>
              <a:t>chuẩn</a:t>
            </a:r>
            <a:r>
              <a:rPr lang="en-US" sz="2400" i="1" dirty="0" smtClean="0"/>
              <a:t> </a:t>
            </a:r>
            <a:r>
              <a:rPr lang="en-US" sz="2400" i="1" dirty="0" err="1" smtClean="0"/>
              <a:t>mực</a:t>
            </a:r>
            <a:r>
              <a:rPr lang="en-US" sz="2400" i="1" dirty="0" smtClean="0"/>
              <a:t> </a:t>
            </a:r>
            <a:r>
              <a:rPr lang="en-US" sz="2400" i="1" dirty="0" err="1" smtClean="0"/>
              <a:t>của</a:t>
            </a:r>
            <a:r>
              <a:rPr lang="en-US" sz="2400" i="1" dirty="0" smtClean="0"/>
              <a:t> </a:t>
            </a:r>
            <a:r>
              <a:rPr lang="en-US" sz="2400" i="1" dirty="0" err="1" smtClean="0"/>
              <a:t>cá</a:t>
            </a:r>
            <a:r>
              <a:rPr lang="en-US" sz="2400" i="1" dirty="0" smtClean="0"/>
              <a:t> </a:t>
            </a:r>
            <a:r>
              <a:rPr lang="en-US" sz="2400" i="1" dirty="0" err="1" smtClean="0"/>
              <a:t>nhân</a:t>
            </a:r>
            <a:r>
              <a:rPr lang="en-US" sz="2400" i="1" dirty="0" smtClean="0"/>
              <a:t> </a:t>
            </a:r>
            <a:r>
              <a:rPr lang="en-US" sz="2400" i="1" dirty="0" err="1" smtClean="0"/>
              <a:t>và</a:t>
            </a:r>
            <a:r>
              <a:rPr lang="en-US" sz="2400" i="1" dirty="0" smtClean="0"/>
              <a:t> </a:t>
            </a:r>
            <a:r>
              <a:rPr lang="en-US" sz="2400" i="1" dirty="0" err="1" smtClean="0"/>
              <a:t>tập</a:t>
            </a:r>
            <a:r>
              <a:rPr lang="en-US" sz="2400" i="1" dirty="0" smtClean="0"/>
              <a:t> </a:t>
            </a:r>
            <a:r>
              <a:rPr lang="en-US" sz="2400" i="1" dirty="0" err="1" smtClean="0"/>
              <a:t>thể</a:t>
            </a:r>
            <a:r>
              <a:rPr lang="en-US" sz="2400" i="1" dirty="0" smtClean="0"/>
              <a:t>” (</a:t>
            </a:r>
            <a:r>
              <a:rPr lang="en-US" sz="2400" i="1" dirty="0" err="1" smtClean="0"/>
              <a:t>Birnbaum</a:t>
            </a:r>
            <a:r>
              <a:rPr lang="en-US" sz="2400" i="1" dirty="0" smtClean="0"/>
              <a:t>, 2004,p.10)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Autofit/>
          </a:bodyPr>
          <a:lstStyle/>
          <a:p>
            <a:pPr algn="ctr"/>
            <a:r>
              <a:rPr lang="en-US" sz="2800" b="1" dirty="0" err="1" smtClean="0">
                <a:latin typeface="+mj-lt"/>
              </a:rPr>
              <a:t>Quản</a:t>
            </a:r>
            <a:r>
              <a:rPr lang="en-US" sz="2800" b="1" dirty="0" smtClean="0">
                <a:latin typeface="+mj-lt"/>
              </a:rPr>
              <a:t> </a:t>
            </a:r>
            <a:r>
              <a:rPr lang="en-US" sz="2800" b="1" dirty="0" err="1" smtClean="0">
                <a:latin typeface="+mj-lt"/>
              </a:rPr>
              <a:t>trị</a:t>
            </a:r>
            <a:r>
              <a:rPr lang="en-US" sz="2800" b="1" dirty="0" smtClean="0">
                <a:latin typeface="+mj-lt"/>
              </a:rPr>
              <a:t> </a:t>
            </a:r>
            <a:r>
              <a:rPr lang="en-US" sz="2800" b="1" dirty="0" err="1" smtClean="0">
                <a:latin typeface="+mj-lt"/>
              </a:rPr>
              <a:t>đại</a:t>
            </a:r>
            <a:r>
              <a:rPr lang="en-US" sz="2800" b="1" dirty="0" smtClean="0">
                <a:latin typeface="+mj-lt"/>
              </a:rPr>
              <a:t> </a:t>
            </a:r>
            <a:r>
              <a:rPr lang="en-US" sz="2800" b="1" dirty="0" err="1" smtClean="0">
                <a:latin typeface="+mj-lt"/>
              </a:rPr>
              <a:t>học</a:t>
            </a:r>
            <a:r>
              <a:rPr lang="en-US" sz="2800" b="1" dirty="0" smtClean="0">
                <a:latin typeface="+mj-lt"/>
              </a:rPr>
              <a:t> </a:t>
            </a:r>
            <a:r>
              <a:rPr lang="en-US" sz="2800" b="1" dirty="0" err="1" smtClean="0">
                <a:latin typeface="+mj-lt"/>
              </a:rPr>
              <a:t>là</a:t>
            </a:r>
            <a:r>
              <a:rPr lang="en-US" sz="2800" b="1" dirty="0" smtClean="0">
                <a:latin typeface="+mj-lt"/>
              </a:rPr>
              <a:t> </a:t>
            </a:r>
            <a:r>
              <a:rPr lang="en-US" sz="2800" b="1" dirty="0" err="1" smtClean="0">
                <a:latin typeface="+mj-lt"/>
              </a:rPr>
              <a:t>gì</a:t>
            </a:r>
            <a:r>
              <a:rPr lang="en-US" sz="2800" b="1" dirty="0" smtClean="0">
                <a:latin typeface="+mj-lt"/>
              </a:rPr>
              <a:t>?   </a:t>
            </a:r>
            <a:br>
              <a:rPr lang="en-US" sz="2800" b="1" dirty="0" smtClean="0">
                <a:latin typeface="+mj-lt"/>
              </a:rPr>
            </a:br>
            <a:endParaRPr lang="en-US" sz="2800" b="1" i="1" dirty="0" smtClean="0">
              <a:latin typeface="+mj-lt"/>
            </a:endParaRPr>
          </a:p>
        </p:txBody>
      </p:sp>
      <p:graphicFrame>
        <p:nvGraphicFramePr>
          <p:cNvPr id="4" name="Content Placeholder 3"/>
          <p:cNvGraphicFramePr>
            <a:graphicFrameLocks noGrp="1"/>
          </p:cNvGraphicFramePr>
          <p:nvPr>
            <p:ph idx="1"/>
          </p:nvPr>
        </p:nvGraphicFramePr>
        <p:xfrm>
          <a:off x="142844" y="1066800"/>
          <a:ext cx="86868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ight Arrow 6"/>
          <p:cNvSpPr/>
          <p:nvPr/>
        </p:nvSpPr>
        <p:spPr>
          <a:xfrm>
            <a:off x="7115196" y="3200400"/>
            <a:ext cx="457200" cy="228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653" name="TextBox 7"/>
          <p:cNvSpPr txBox="1">
            <a:spLocks noChangeArrowheads="1"/>
          </p:cNvSpPr>
          <p:nvPr/>
        </p:nvSpPr>
        <p:spPr bwMode="auto">
          <a:xfrm>
            <a:off x="4267200" y="1219200"/>
            <a:ext cx="2717800" cy="369888"/>
          </a:xfrm>
          <a:prstGeom prst="rect">
            <a:avLst/>
          </a:prstGeom>
          <a:noFill/>
          <a:ln w="9525">
            <a:noFill/>
            <a:miter lim="800000"/>
            <a:headEnd/>
            <a:tailEnd/>
          </a:ln>
        </p:spPr>
        <p:txBody>
          <a:bodyPr wrap="square">
            <a:prstTxWarp prst="textNoShape">
              <a:avLst/>
            </a:prstTxWarp>
            <a:spAutoFit/>
          </a:bodyPr>
          <a:lstStyle/>
          <a:p>
            <a:pPr algn="ctr"/>
            <a:r>
              <a:rPr lang="en-US" b="1" i="0" dirty="0" err="1" smtClean="0">
                <a:solidFill>
                  <a:srgbClr val="FF0000"/>
                </a:solidFill>
              </a:rPr>
              <a:t>Nghĩa</a:t>
            </a:r>
            <a:r>
              <a:rPr lang="en-US" b="1" i="0" dirty="0" smtClean="0">
                <a:solidFill>
                  <a:srgbClr val="FF0000"/>
                </a:solidFill>
              </a:rPr>
              <a:t> </a:t>
            </a:r>
            <a:r>
              <a:rPr lang="en-US" b="1" i="0" dirty="0" err="1" smtClean="0">
                <a:solidFill>
                  <a:srgbClr val="FF0000"/>
                </a:solidFill>
              </a:rPr>
              <a:t>là</a:t>
            </a:r>
            <a:r>
              <a:rPr lang="en-US" b="1" i="0" dirty="0" smtClean="0"/>
              <a:t> </a:t>
            </a:r>
            <a:endParaRPr lang="en-US" b="1" i="0" dirty="0"/>
          </a:p>
        </p:txBody>
      </p:sp>
      <p:sp>
        <p:nvSpPr>
          <p:cNvPr id="27654" name="TextBox 9"/>
          <p:cNvSpPr txBox="1">
            <a:spLocks noChangeArrowheads="1"/>
          </p:cNvSpPr>
          <p:nvPr/>
        </p:nvSpPr>
        <p:spPr bwMode="auto">
          <a:xfrm>
            <a:off x="7500958" y="2971800"/>
            <a:ext cx="1752600" cy="707886"/>
          </a:xfrm>
          <a:prstGeom prst="rect">
            <a:avLst/>
          </a:prstGeom>
          <a:noFill/>
          <a:ln w="9525">
            <a:noFill/>
            <a:miter lim="800000"/>
            <a:headEnd/>
            <a:tailEnd/>
          </a:ln>
        </p:spPr>
        <p:txBody>
          <a:bodyPr wrap="square">
            <a:prstTxWarp prst="textNoShape">
              <a:avLst/>
            </a:prstTxWarp>
            <a:spAutoFit/>
          </a:bodyPr>
          <a:lstStyle/>
          <a:p>
            <a:pPr algn="ctr"/>
            <a:r>
              <a:rPr lang="en-US" sz="2000" b="1" dirty="0" err="1" smtClean="0">
                <a:solidFill>
                  <a:srgbClr val="FF0000"/>
                </a:solidFill>
              </a:rPr>
              <a:t>Mục</a:t>
            </a:r>
            <a:r>
              <a:rPr lang="en-US" sz="2000" b="1" dirty="0" smtClean="0">
                <a:solidFill>
                  <a:srgbClr val="FF0000"/>
                </a:solidFill>
              </a:rPr>
              <a:t> </a:t>
            </a:r>
            <a:r>
              <a:rPr lang="en-US" sz="2000" b="1" dirty="0" err="1" smtClean="0">
                <a:solidFill>
                  <a:srgbClr val="FF0000"/>
                </a:solidFill>
              </a:rPr>
              <a:t>tiêu</a:t>
            </a:r>
            <a:r>
              <a:rPr lang="en-US" sz="2000" b="1" dirty="0" smtClean="0">
                <a:solidFill>
                  <a:srgbClr val="FF0000"/>
                </a:solidFill>
              </a:rPr>
              <a:t> </a:t>
            </a:r>
            <a:br>
              <a:rPr lang="en-US" sz="2000" b="1" dirty="0" smtClean="0">
                <a:solidFill>
                  <a:srgbClr val="FF0000"/>
                </a:solidFill>
              </a:rPr>
            </a:br>
            <a:r>
              <a:rPr lang="en-US" sz="2000" b="1" dirty="0" err="1" smtClean="0">
                <a:solidFill>
                  <a:srgbClr val="FF0000"/>
                </a:solidFill>
              </a:rPr>
              <a:t>đào</a:t>
            </a:r>
            <a:r>
              <a:rPr lang="en-US" sz="2000" b="1" dirty="0" smtClean="0">
                <a:solidFill>
                  <a:srgbClr val="FF0000"/>
                </a:solidFill>
              </a:rPr>
              <a:t> </a:t>
            </a:r>
            <a:r>
              <a:rPr lang="en-US" sz="2000" b="1" dirty="0" err="1" smtClean="0">
                <a:solidFill>
                  <a:srgbClr val="FF0000"/>
                </a:solidFill>
              </a:rPr>
              <a:t>tạo</a:t>
            </a:r>
            <a:endParaRPr lang="en-US" sz="2000" b="1" i="0" dirty="0">
              <a:solidFill>
                <a:srgbClr val="FF0000"/>
              </a:solidFill>
            </a:endParaRPr>
          </a:p>
        </p:txBody>
      </p:sp>
      <p:sp>
        <p:nvSpPr>
          <p:cNvPr id="8" name="TextBox 7"/>
          <p:cNvSpPr txBox="1"/>
          <p:nvPr/>
        </p:nvSpPr>
        <p:spPr>
          <a:xfrm>
            <a:off x="4114800" y="5334000"/>
            <a:ext cx="3276600" cy="400110"/>
          </a:xfrm>
          <a:prstGeom prst="rect">
            <a:avLst/>
          </a:prstGeom>
        </p:spPr>
        <p:txBody>
          <a:bodyPr wrap="square" rtlCol="0">
            <a:spAutoFit/>
          </a:bodyPr>
          <a:lstStyle/>
          <a:p>
            <a:pPr marL="342900" indent="-342900" algn="ctr" fontAlgn="auto">
              <a:spcBef>
                <a:spcPct val="20000"/>
              </a:spcBef>
              <a:spcAft>
                <a:spcPts val="0"/>
              </a:spcAft>
            </a:pPr>
            <a:r>
              <a:rPr lang="en-US" sz="2000" b="1" dirty="0" smtClean="0">
                <a:latin typeface="Calibri"/>
              </a:rPr>
              <a:t>(Tierney, 2004)</a:t>
            </a:r>
            <a:endParaRPr kumimoji="0" lang="en-US" sz="2000" b="1"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9" name="TextBox 8"/>
          <p:cNvSpPr txBox="1"/>
          <p:nvPr/>
        </p:nvSpPr>
        <p:spPr>
          <a:xfrm>
            <a:off x="914400" y="5410200"/>
            <a:ext cx="2438400" cy="400110"/>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Calibri"/>
                <a:ea typeface="+mn-ea"/>
                <a:cs typeface="Calibri"/>
              </a:rPr>
              <a:t>(</a:t>
            </a:r>
            <a:r>
              <a:rPr kumimoji="0" lang="en-US" sz="2000" b="1" i="0" u="none" strike="noStrike" kern="1200" cap="none" spc="0" normalizeH="0" baseline="0" noProof="0" dirty="0" err="1" smtClean="0">
                <a:ln>
                  <a:noFill/>
                </a:ln>
                <a:solidFill>
                  <a:schemeClr val="tx1"/>
                </a:solidFill>
                <a:effectLst/>
                <a:uLnTx/>
                <a:uFillTx/>
                <a:latin typeface="Calibri"/>
                <a:ea typeface="+mn-ea"/>
                <a:cs typeface="Calibri"/>
              </a:rPr>
              <a:t>Birnbaum</a:t>
            </a:r>
            <a:r>
              <a:rPr kumimoji="0" lang="en-US" sz="2000" b="1" i="0" u="none" strike="noStrike" kern="1200" cap="none" spc="0" normalizeH="0" baseline="0" noProof="0" dirty="0" smtClean="0">
                <a:ln>
                  <a:noFill/>
                </a:ln>
                <a:solidFill>
                  <a:schemeClr val="tx1"/>
                </a:solidFill>
                <a:effectLst/>
                <a:uLnTx/>
                <a:uFillTx/>
                <a:latin typeface="Calibri"/>
                <a:ea typeface="+mn-ea"/>
                <a:cs typeface="Calibri"/>
              </a:rPr>
              <a:t>,</a:t>
            </a:r>
            <a:r>
              <a:rPr kumimoji="0" lang="en-US" sz="2000" b="1" i="0" u="none" strike="noStrike" kern="1200" cap="none" spc="0" normalizeH="0" noProof="0" dirty="0" smtClean="0">
                <a:ln>
                  <a:noFill/>
                </a:ln>
                <a:solidFill>
                  <a:schemeClr val="tx1"/>
                </a:solidFill>
                <a:effectLst/>
                <a:uLnTx/>
                <a:uFillTx/>
                <a:latin typeface="Calibri"/>
                <a:ea typeface="+mn-ea"/>
                <a:cs typeface="Calibri"/>
              </a:rPr>
              <a:t> 2004)</a:t>
            </a:r>
            <a:endParaRPr kumimoji="0" lang="en-US" sz="2000" b="1" i="0" u="none" strike="noStrike" kern="1200" cap="none" spc="0" normalizeH="0" baseline="0" noProof="0" dirty="0" smtClean="0">
              <a:ln>
                <a:noFill/>
              </a:ln>
              <a:solidFill>
                <a:schemeClr val="tx1"/>
              </a:solidFill>
              <a:effectLst/>
              <a:uLnTx/>
              <a:uFillTx/>
              <a:latin typeface="Calibri"/>
              <a:ea typeface="+mn-ea"/>
              <a:cs typeface="Calibri"/>
            </a:endParaRPr>
          </a:p>
        </p:txBody>
      </p:sp>
    </p:spTree>
    <p:custDataLst>
      <p:tags r:id="rId1"/>
    </p:custDataLst>
  </p:cSld>
  <p:clrMapOvr>
    <a:masterClrMapping/>
  </p:clrMapOvr>
  <p:transition advTm="937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P spid="27653" grpId="0"/>
      <p:bldP spid="27654"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4" y="476672"/>
            <a:ext cx="7500958" cy="1166378"/>
          </a:xfrm>
        </p:spPr>
        <p:txBody>
          <a:bodyPr/>
          <a:lstStyle/>
          <a:p>
            <a:r>
              <a:rPr lang="en-US" sz="3200" b="1" dirty="0" err="1" smtClean="0">
                <a:latin typeface="+mj-lt"/>
              </a:rPr>
              <a:t>Các</a:t>
            </a:r>
            <a:r>
              <a:rPr lang="en-US" sz="3200" b="1" dirty="0" smtClean="0">
                <a:latin typeface="+mj-lt"/>
              </a:rPr>
              <a:t> </a:t>
            </a:r>
            <a:r>
              <a:rPr lang="en-US" sz="3200" b="1" dirty="0" err="1" smtClean="0">
                <a:latin typeface="+mj-lt"/>
              </a:rPr>
              <a:t>cấp</a:t>
            </a:r>
            <a:r>
              <a:rPr lang="en-US" sz="3200" b="1" dirty="0" smtClean="0">
                <a:latin typeface="+mj-lt"/>
              </a:rPr>
              <a:t> </a:t>
            </a:r>
            <a:r>
              <a:rPr lang="en-US" sz="3200" b="1" dirty="0" err="1" smtClean="0">
                <a:latin typeface="+mj-lt"/>
              </a:rPr>
              <a:t>trong</a:t>
            </a:r>
            <a:r>
              <a:rPr lang="en-US" sz="3200" b="1" dirty="0" smtClean="0">
                <a:latin typeface="+mj-lt"/>
              </a:rPr>
              <a:t> QTĐH</a:t>
            </a:r>
            <a:br>
              <a:rPr lang="en-US" sz="3200" b="1" dirty="0" smtClean="0">
                <a:latin typeface="+mj-lt"/>
              </a:rPr>
            </a:br>
            <a:r>
              <a:rPr lang="en-US" sz="3200" b="1" dirty="0" smtClean="0">
                <a:latin typeface="+mj-lt"/>
              </a:rPr>
              <a:t>(</a:t>
            </a:r>
            <a:r>
              <a:rPr lang="en-US" sz="3200" b="1" dirty="0" err="1" smtClean="0">
                <a:latin typeface="+mj-lt"/>
              </a:rPr>
              <a:t>Middlehurst</a:t>
            </a:r>
            <a:r>
              <a:rPr lang="en-US" sz="3200" b="1" dirty="0" smtClean="0">
                <a:latin typeface="+mj-lt"/>
              </a:rPr>
              <a:t>, 1999)</a:t>
            </a:r>
            <a:endParaRPr lang="en-US" sz="3200" b="1" dirty="0">
              <a:latin typeface="+mj-lt"/>
            </a:endParaRPr>
          </a:p>
        </p:txBody>
      </p:sp>
      <p:sp>
        <p:nvSpPr>
          <p:cNvPr id="3" name="Content Placeholder 2"/>
          <p:cNvSpPr>
            <a:spLocks noGrp="1"/>
          </p:cNvSpPr>
          <p:nvPr>
            <p:ph idx="1"/>
          </p:nvPr>
        </p:nvSpPr>
        <p:spPr>
          <a:xfrm>
            <a:off x="457200" y="1219200"/>
            <a:ext cx="8686800" cy="4586064"/>
          </a:xfrm>
        </p:spPr>
        <p:txBody>
          <a:bodyPr>
            <a:normAutofit/>
          </a:bodyPr>
          <a:lstStyle/>
          <a:p>
            <a:pPr algn="ctr"/>
            <a:r>
              <a:rPr lang="en-US" sz="2000" dirty="0" smtClean="0">
                <a:latin typeface="Calibri"/>
              </a:rPr>
              <a:t> </a:t>
            </a:r>
            <a:endParaRPr lang="en-US" sz="2000" dirty="0">
              <a:latin typeface="Calibri"/>
            </a:endParaRPr>
          </a:p>
        </p:txBody>
      </p:sp>
      <p:pic>
        <p:nvPicPr>
          <p:cNvPr id="4" name="Picture 3" descr="3 D CUBE.png"/>
          <p:cNvPicPr>
            <a:picLocks noChangeAspect="1"/>
          </p:cNvPicPr>
          <p:nvPr/>
        </p:nvPicPr>
        <p:blipFill>
          <a:blip r:embed="rId3" cstate="print"/>
          <a:stretch>
            <a:fillRect/>
          </a:stretch>
        </p:blipFill>
        <p:spPr>
          <a:xfrm>
            <a:off x="5943600" y="2057400"/>
            <a:ext cx="2832100" cy="3810000"/>
          </a:xfrm>
          <a:prstGeom prst="rect">
            <a:avLst/>
          </a:prstGeom>
        </p:spPr>
      </p:pic>
      <p:cxnSp>
        <p:nvCxnSpPr>
          <p:cNvPr id="8" name="Straight Connector 7"/>
          <p:cNvCxnSpPr/>
          <p:nvPr/>
        </p:nvCxnSpPr>
        <p:spPr>
          <a:xfrm>
            <a:off x="5943600" y="3962400"/>
            <a:ext cx="137160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7315200" y="3886200"/>
            <a:ext cx="1447800" cy="99060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971800" y="3048000"/>
            <a:ext cx="2743200" cy="523220"/>
          </a:xfrm>
          <a:prstGeom prst="rect">
            <a:avLst/>
          </a:prstGeom>
          <a:noFill/>
        </p:spPr>
        <p:txBody>
          <a:bodyPr wrap="square" rtlCol="0">
            <a:spAutoFit/>
          </a:bodyPr>
          <a:lstStyle/>
          <a:p>
            <a:r>
              <a:rPr lang="en-US" sz="1400" b="1" dirty="0" err="1" smtClean="0"/>
              <a:t>Cấp</a:t>
            </a:r>
            <a:r>
              <a:rPr lang="en-US" sz="1400" b="1" dirty="0" smtClean="0"/>
              <a:t> </a:t>
            </a:r>
            <a:r>
              <a:rPr lang="en-US" sz="1400" b="1" dirty="0" err="1" smtClean="0"/>
              <a:t>ra</a:t>
            </a:r>
            <a:r>
              <a:rPr lang="en-US" sz="1400" b="1" dirty="0" smtClean="0"/>
              <a:t> </a:t>
            </a:r>
            <a:r>
              <a:rPr lang="en-US" sz="1400" b="1" dirty="0" err="1" smtClean="0"/>
              <a:t>quyết</a:t>
            </a:r>
            <a:r>
              <a:rPr lang="en-US" sz="1400" b="1" dirty="0" smtClean="0"/>
              <a:t> </a:t>
            </a:r>
            <a:r>
              <a:rPr lang="en-US" sz="1400" b="1" dirty="0" err="1" smtClean="0"/>
              <a:t>định</a:t>
            </a:r>
            <a:r>
              <a:rPr lang="en-US" sz="1400" b="1" dirty="0" smtClean="0"/>
              <a:t> </a:t>
            </a:r>
            <a:r>
              <a:rPr lang="en-US" sz="1400" b="1" dirty="0" err="1" smtClean="0"/>
              <a:t>vĩ</a:t>
            </a:r>
            <a:r>
              <a:rPr lang="en-US" sz="1400" b="1" dirty="0" smtClean="0"/>
              <a:t> </a:t>
            </a:r>
            <a:r>
              <a:rPr lang="en-US" sz="1400" b="1" dirty="0" err="1" smtClean="0"/>
              <a:t>mô</a:t>
            </a:r>
            <a:endParaRPr lang="en-US" sz="1400" b="1" dirty="0" smtClean="0"/>
          </a:p>
          <a:p>
            <a:r>
              <a:rPr lang="en-US" sz="1400" b="1" dirty="0" err="1" smtClean="0"/>
              <a:t>Cấp</a:t>
            </a:r>
            <a:r>
              <a:rPr lang="en-US" sz="1400" b="1" dirty="0" smtClean="0"/>
              <a:t> </a:t>
            </a:r>
            <a:r>
              <a:rPr lang="en-US" sz="1400" b="1" dirty="0" err="1" smtClean="0"/>
              <a:t>hệ</a:t>
            </a:r>
            <a:r>
              <a:rPr lang="en-US" sz="1400" b="1" dirty="0" smtClean="0"/>
              <a:t> </a:t>
            </a:r>
            <a:r>
              <a:rPr lang="en-US" sz="1400" b="1" dirty="0" err="1" smtClean="0"/>
              <a:t>thống</a:t>
            </a:r>
            <a:r>
              <a:rPr lang="en-US" sz="1400" b="1" dirty="0" smtClean="0"/>
              <a:t> – (Tierney, 2004)</a:t>
            </a:r>
            <a:endParaRPr lang="en-US" sz="1400" b="1" dirty="0"/>
          </a:p>
        </p:txBody>
      </p:sp>
      <p:sp>
        <p:nvSpPr>
          <p:cNvPr id="23" name="TextBox 22"/>
          <p:cNvSpPr txBox="1"/>
          <p:nvPr/>
        </p:nvSpPr>
        <p:spPr>
          <a:xfrm>
            <a:off x="3048000" y="4724400"/>
            <a:ext cx="2895600" cy="738664"/>
          </a:xfrm>
          <a:prstGeom prst="rect">
            <a:avLst/>
          </a:prstGeom>
          <a:noFill/>
        </p:spPr>
        <p:txBody>
          <a:bodyPr wrap="square" rtlCol="0">
            <a:spAutoFit/>
          </a:bodyPr>
          <a:lstStyle/>
          <a:p>
            <a:r>
              <a:rPr lang="en-US" sz="1400" b="1" dirty="0" err="1" smtClean="0"/>
              <a:t>Cấp</a:t>
            </a:r>
            <a:r>
              <a:rPr lang="en-US" sz="1400" b="1" dirty="0" smtClean="0"/>
              <a:t> </a:t>
            </a:r>
            <a:r>
              <a:rPr lang="en-US" sz="1400" b="1" dirty="0" err="1" smtClean="0"/>
              <a:t>hoạt</a:t>
            </a:r>
            <a:r>
              <a:rPr lang="en-US" sz="1400" b="1" dirty="0" smtClean="0"/>
              <a:t> </a:t>
            </a:r>
            <a:r>
              <a:rPr lang="en-US" sz="1400" b="1" dirty="0" err="1" smtClean="0"/>
              <a:t>động</a:t>
            </a:r>
            <a:r>
              <a:rPr lang="en-US" sz="1400" b="1" dirty="0" smtClean="0"/>
              <a:t> vi </a:t>
            </a:r>
            <a:r>
              <a:rPr lang="en-US" sz="1400" b="1" dirty="0" err="1" smtClean="0"/>
              <a:t>mô</a:t>
            </a:r>
            <a:endParaRPr lang="en-US" sz="1400" b="1" dirty="0" smtClean="0"/>
          </a:p>
          <a:p>
            <a:r>
              <a:rPr lang="en-US" sz="1400" b="1" dirty="0" err="1" smtClean="0"/>
              <a:t>Cấp</a:t>
            </a:r>
            <a:r>
              <a:rPr lang="en-US" sz="1400" b="1" dirty="0" smtClean="0"/>
              <a:t> </a:t>
            </a:r>
            <a:r>
              <a:rPr lang="en-US" sz="1400" b="1" dirty="0" err="1" smtClean="0"/>
              <a:t>cơ</a:t>
            </a:r>
            <a:r>
              <a:rPr lang="en-US" sz="1400" b="1" dirty="0" smtClean="0"/>
              <a:t> </a:t>
            </a:r>
            <a:r>
              <a:rPr lang="en-US" sz="1400" b="1" dirty="0" err="1" smtClean="0"/>
              <a:t>sở</a:t>
            </a:r>
            <a:r>
              <a:rPr lang="en-US" sz="1400" b="1" dirty="0" smtClean="0"/>
              <a:t> – </a:t>
            </a:r>
          </a:p>
          <a:p>
            <a:r>
              <a:rPr lang="en-US" sz="1400" b="1" dirty="0" smtClean="0"/>
              <a:t>(</a:t>
            </a:r>
            <a:r>
              <a:rPr lang="en-US" sz="1400" b="1" dirty="0" err="1" smtClean="0"/>
              <a:t>Shattock</a:t>
            </a:r>
            <a:r>
              <a:rPr lang="en-US" sz="1400" b="1" dirty="0" smtClean="0"/>
              <a:t>, 2006; Corson, 1960)</a:t>
            </a:r>
            <a:endParaRPr lang="en-US" sz="1400" b="1" dirty="0"/>
          </a:p>
        </p:txBody>
      </p:sp>
      <p:cxnSp>
        <p:nvCxnSpPr>
          <p:cNvPr id="15" name="Straight Connector 14"/>
          <p:cNvCxnSpPr/>
          <p:nvPr/>
        </p:nvCxnSpPr>
        <p:spPr>
          <a:xfrm rot="16200000" flipV="1">
            <a:off x="1409306" y="4229494"/>
            <a:ext cx="1754185" cy="79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286000" y="3352800"/>
            <a:ext cx="63499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2286000" y="5105400"/>
            <a:ext cx="609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flipV="1">
            <a:off x="1981200" y="5562600"/>
            <a:ext cx="1632466" cy="340296"/>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US" sz="1150" b="1" i="0" u="none" strike="noStrike" kern="1200" cap="none" spc="0" normalizeH="0" baseline="0" noProof="0" dirty="0" smtClean="0">
              <a:ln>
                <a:noFill/>
              </a:ln>
              <a:solidFill>
                <a:schemeClr val="tx1"/>
              </a:solidFill>
              <a:effectLst/>
              <a:uLnTx/>
              <a:uFillTx/>
              <a:latin typeface="Sommet bold"/>
              <a:ea typeface="+mn-ea"/>
              <a:cs typeface="+mn-cs"/>
            </a:endParaRPr>
          </a:p>
        </p:txBody>
      </p:sp>
    </p:spTree>
    <p:custDataLst>
      <p:tags r:id="rId1"/>
    </p:custDataLst>
  </p:cSld>
  <p:clrMapOvr>
    <a:masterClrMapping/>
  </p:clrMapOvr>
  <p:transition advTm="542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 </a:t>
            </a:r>
            <a:r>
              <a:rPr lang="en-US" sz="3600" b="1" dirty="0" err="1" smtClean="0">
                <a:latin typeface="+mj-lt"/>
              </a:rPr>
              <a:t>Mục</a:t>
            </a:r>
            <a:r>
              <a:rPr lang="en-US" sz="3600" b="1" dirty="0" smtClean="0">
                <a:latin typeface="+mj-lt"/>
              </a:rPr>
              <a:t> </a:t>
            </a:r>
            <a:r>
              <a:rPr lang="en-US" sz="3600" b="1" dirty="0" err="1" smtClean="0">
                <a:latin typeface="+mj-lt"/>
              </a:rPr>
              <a:t>đích</a:t>
            </a:r>
            <a:r>
              <a:rPr lang="en-US" sz="3600" b="1" dirty="0" smtClean="0">
                <a:latin typeface="+mj-lt"/>
              </a:rPr>
              <a:t> </a:t>
            </a:r>
            <a:r>
              <a:rPr lang="en-US" sz="3600" b="1" dirty="0" err="1" smtClean="0">
                <a:latin typeface="+mj-lt"/>
              </a:rPr>
              <a:t>của</a:t>
            </a:r>
            <a:r>
              <a:rPr lang="en-US" sz="3600" b="1" dirty="0" smtClean="0">
                <a:latin typeface="+mj-lt"/>
              </a:rPr>
              <a:t> </a:t>
            </a:r>
            <a:r>
              <a:rPr lang="en-US" sz="3600" b="1" dirty="0" err="1" smtClean="0">
                <a:latin typeface="+mj-lt"/>
              </a:rPr>
              <a:t>bài</a:t>
            </a:r>
            <a:r>
              <a:rPr lang="en-US" sz="3600" b="1" dirty="0" smtClean="0">
                <a:latin typeface="+mj-lt"/>
              </a:rPr>
              <a:t> </a:t>
            </a:r>
            <a:r>
              <a:rPr lang="en-US" sz="3600" b="1" dirty="0" err="1" smtClean="0">
                <a:latin typeface="+mj-lt"/>
              </a:rPr>
              <a:t>báo</a:t>
            </a:r>
            <a:r>
              <a:rPr lang="en-US" sz="3600" b="1" dirty="0" smtClean="0">
                <a:latin typeface="+mj-lt"/>
              </a:rPr>
              <a:t> </a:t>
            </a:r>
            <a:r>
              <a:rPr lang="en-US" sz="3600" b="1" dirty="0" err="1" smtClean="0">
                <a:latin typeface="+mj-lt"/>
              </a:rPr>
              <a:t>cáo</a:t>
            </a:r>
            <a:endParaRPr lang="en-US" sz="3600" b="1" dirty="0">
              <a:latin typeface="+mj-lt"/>
            </a:endParaRPr>
          </a:p>
        </p:txBody>
      </p:sp>
      <p:sp>
        <p:nvSpPr>
          <p:cNvPr id="3" name="Content Placeholder 2"/>
          <p:cNvSpPr>
            <a:spLocks noGrp="1"/>
          </p:cNvSpPr>
          <p:nvPr>
            <p:ph idx="1"/>
          </p:nvPr>
        </p:nvSpPr>
        <p:spPr>
          <a:xfrm>
            <a:off x="0" y="1484784"/>
            <a:ext cx="8686800" cy="4320480"/>
          </a:xfrm>
        </p:spPr>
        <p:txBody>
          <a:bodyPr/>
          <a:lstStyle/>
          <a:p>
            <a:pPr marL="514350" indent="-514350">
              <a:buFont typeface="Arial"/>
              <a:buChar char="•"/>
            </a:pPr>
            <a:r>
              <a:rPr lang="en-US" sz="3200" dirty="0" err="1" smtClean="0">
                <a:latin typeface="+mj-lt"/>
              </a:rPr>
              <a:t>Chia</a:t>
            </a:r>
            <a:r>
              <a:rPr lang="en-US" sz="3200" dirty="0" smtClean="0">
                <a:latin typeface="+mj-lt"/>
              </a:rPr>
              <a:t> </a:t>
            </a:r>
            <a:r>
              <a:rPr lang="en-US" sz="3200" dirty="0" err="1" smtClean="0">
                <a:latin typeface="+mj-lt"/>
              </a:rPr>
              <a:t>sẻ</a:t>
            </a:r>
            <a:r>
              <a:rPr lang="en-US" sz="3200" dirty="0" smtClean="0">
                <a:latin typeface="+mj-lt"/>
              </a:rPr>
              <a:t> </a:t>
            </a:r>
            <a:r>
              <a:rPr lang="en-US" sz="3200" dirty="0" err="1" smtClean="0">
                <a:latin typeface="+mj-lt"/>
              </a:rPr>
              <a:t>những</a:t>
            </a:r>
            <a:r>
              <a:rPr lang="en-US" sz="3200" dirty="0" smtClean="0">
                <a:latin typeface="+mj-lt"/>
              </a:rPr>
              <a:t> </a:t>
            </a:r>
            <a:r>
              <a:rPr lang="en-US" sz="3200" dirty="0" err="1" smtClean="0">
                <a:latin typeface="+mj-lt"/>
              </a:rPr>
              <a:t>hiểu</a:t>
            </a:r>
            <a:r>
              <a:rPr lang="en-US" sz="3200" dirty="0" smtClean="0">
                <a:latin typeface="+mj-lt"/>
              </a:rPr>
              <a:t> </a:t>
            </a:r>
            <a:r>
              <a:rPr lang="en-US" sz="3200" dirty="0" err="1" smtClean="0">
                <a:latin typeface="+mj-lt"/>
              </a:rPr>
              <a:t>biết</a:t>
            </a:r>
            <a:r>
              <a:rPr lang="en-US" sz="3200" dirty="0" smtClean="0">
                <a:latin typeface="+mj-lt"/>
              </a:rPr>
              <a:t> </a:t>
            </a:r>
            <a:r>
              <a:rPr lang="en-US" sz="3200" dirty="0" err="1" smtClean="0">
                <a:latin typeface="+mj-lt"/>
              </a:rPr>
              <a:t>về</a:t>
            </a:r>
            <a:r>
              <a:rPr lang="en-US" sz="3200" dirty="0" smtClean="0">
                <a:latin typeface="+mj-lt"/>
              </a:rPr>
              <a:t> </a:t>
            </a:r>
            <a:r>
              <a:rPr lang="en-US" sz="3200" dirty="0" err="1" smtClean="0">
                <a:latin typeface="+mj-lt"/>
              </a:rPr>
              <a:t>khái</a:t>
            </a:r>
            <a:r>
              <a:rPr lang="en-US" sz="3200" dirty="0" smtClean="0">
                <a:latin typeface="+mj-lt"/>
              </a:rPr>
              <a:t> </a:t>
            </a:r>
            <a:r>
              <a:rPr lang="en-US" sz="3200" dirty="0" err="1" smtClean="0">
                <a:latin typeface="+mj-lt"/>
              </a:rPr>
              <a:t>niệm</a:t>
            </a:r>
            <a:r>
              <a:rPr lang="en-US" sz="3200" dirty="0" smtClean="0">
                <a:latin typeface="+mj-lt"/>
              </a:rPr>
              <a:t>, </a:t>
            </a:r>
            <a:r>
              <a:rPr lang="en-US" sz="3200" dirty="0" err="1" smtClean="0">
                <a:latin typeface="+mj-lt"/>
              </a:rPr>
              <a:t>nguyên</a:t>
            </a:r>
            <a:r>
              <a:rPr lang="en-US" sz="3200" dirty="0" smtClean="0">
                <a:latin typeface="+mj-lt"/>
              </a:rPr>
              <a:t> </a:t>
            </a:r>
            <a:r>
              <a:rPr lang="en-US" sz="3200" dirty="0" err="1" smtClean="0">
                <a:latin typeface="+mj-lt"/>
              </a:rPr>
              <a:t>lý</a:t>
            </a:r>
            <a:r>
              <a:rPr lang="en-US" sz="3200" dirty="0" smtClean="0">
                <a:latin typeface="+mj-lt"/>
              </a:rPr>
              <a:t>, </a:t>
            </a:r>
            <a:r>
              <a:rPr lang="en-US" sz="3200" dirty="0" err="1" smtClean="0">
                <a:latin typeface="+mj-lt"/>
              </a:rPr>
              <a:t>xu</a:t>
            </a:r>
            <a:r>
              <a:rPr lang="en-US" sz="3200" dirty="0" smtClean="0">
                <a:latin typeface="+mj-lt"/>
              </a:rPr>
              <a:t> </a:t>
            </a:r>
            <a:r>
              <a:rPr lang="en-US" sz="3200" dirty="0" err="1" smtClean="0">
                <a:latin typeface="+mj-lt"/>
              </a:rPr>
              <a:t>hướng</a:t>
            </a:r>
            <a:r>
              <a:rPr lang="en-US" sz="3200" dirty="0" smtClean="0">
                <a:latin typeface="+mj-lt"/>
              </a:rPr>
              <a:t>, </a:t>
            </a:r>
            <a:r>
              <a:rPr lang="en-US" sz="3200" dirty="0" err="1" smtClean="0">
                <a:latin typeface="+mj-lt"/>
              </a:rPr>
              <a:t>mô</a:t>
            </a:r>
            <a:r>
              <a:rPr lang="en-US" sz="3200" dirty="0" smtClean="0">
                <a:latin typeface="+mj-lt"/>
              </a:rPr>
              <a:t> </a:t>
            </a:r>
            <a:r>
              <a:rPr lang="en-US" sz="3200" dirty="0" err="1" smtClean="0">
                <a:latin typeface="+mj-lt"/>
              </a:rPr>
              <a:t>hình</a:t>
            </a:r>
            <a:r>
              <a:rPr lang="en-US" sz="3200" dirty="0" smtClean="0">
                <a:latin typeface="+mj-lt"/>
              </a:rPr>
              <a:t> </a:t>
            </a:r>
            <a:r>
              <a:rPr lang="en-US" sz="3200" dirty="0" err="1" smtClean="0">
                <a:latin typeface="+mj-lt"/>
              </a:rPr>
              <a:t>và</a:t>
            </a:r>
            <a:r>
              <a:rPr lang="en-US" sz="3200" dirty="0" smtClean="0">
                <a:latin typeface="+mj-lt"/>
              </a:rPr>
              <a:t> phương </a:t>
            </a:r>
            <a:r>
              <a:rPr lang="en-US" sz="3200" dirty="0" err="1" smtClean="0">
                <a:latin typeface="+mj-lt"/>
              </a:rPr>
              <a:t>pháp</a:t>
            </a:r>
            <a:r>
              <a:rPr lang="en-US" sz="3200" dirty="0" smtClean="0">
                <a:latin typeface="+mj-lt"/>
              </a:rPr>
              <a:t> </a:t>
            </a:r>
            <a:r>
              <a:rPr lang="en-US" sz="3200" dirty="0" err="1" smtClean="0">
                <a:latin typeface="+mj-lt"/>
              </a:rPr>
              <a:t>quản</a:t>
            </a:r>
            <a:r>
              <a:rPr lang="en-US" sz="3200" dirty="0" smtClean="0">
                <a:latin typeface="+mj-lt"/>
              </a:rPr>
              <a:t> </a:t>
            </a:r>
            <a:r>
              <a:rPr lang="en-US" sz="3200" dirty="0" err="1" smtClean="0">
                <a:latin typeface="+mj-lt"/>
              </a:rPr>
              <a:t>trị</a:t>
            </a:r>
            <a:r>
              <a:rPr lang="en-US" sz="3200" dirty="0" smtClean="0">
                <a:latin typeface="+mj-lt"/>
              </a:rPr>
              <a:t> </a:t>
            </a:r>
            <a:r>
              <a:rPr lang="en-US" sz="3200" dirty="0" err="1" smtClean="0">
                <a:latin typeface="+mj-lt"/>
              </a:rPr>
              <a:t>đại</a:t>
            </a:r>
            <a:r>
              <a:rPr lang="en-US" sz="3200" dirty="0" smtClean="0">
                <a:latin typeface="+mj-lt"/>
              </a:rPr>
              <a:t> </a:t>
            </a:r>
            <a:r>
              <a:rPr lang="en-US" sz="3200" dirty="0" err="1" smtClean="0">
                <a:latin typeface="+mj-lt"/>
              </a:rPr>
              <a:t>học</a:t>
            </a:r>
            <a:r>
              <a:rPr lang="en-US" sz="3200" dirty="0" smtClean="0">
                <a:latin typeface="+mj-lt"/>
              </a:rPr>
              <a:t> </a:t>
            </a:r>
            <a:r>
              <a:rPr lang="en-US" sz="3200" dirty="0" err="1" smtClean="0">
                <a:latin typeface="+mj-lt"/>
              </a:rPr>
              <a:t>trong</a:t>
            </a:r>
            <a:r>
              <a:rPr lang="en-US" sz="3200" dirty="0" smtClean="0">
                <a:latin typeface="+mj-lt"/>
              </a:rPr>
              <a:t> </a:t>
            </a:r>
            <a:r>
              <a:rPr lang="en-US" sz="3200" dirty="0" err="1" smtClean="0">
                <a:latin typeface="+mj-lt"/>
              </a:rPr>
              <a:t>bối</a:t>
            </a:r>
            <a:r>
              <a:rPr lang="en-US" sz="3200" dirty="0" smtClean="0">
                <a:latin typeface="+mj-lt"/>
              </a:rPr>
              <a:t> </a:t>
            </a:r>
            <a:r>
              <a:rPr lang="en-US" sz="3200" dirty="0" err="1" smtClean="0">
                <a:latin typeface="+mj-lt"/>
              </a:rPr>
              <a:t>cảnh</a:t>
            </a:r>
            <a:r>
              <a:rPr lang="en-US" sz="3200" dirty="0" smtClean="0">
                <a:latin typeface="+mj-lt"/>
              </a:rPr>
              <a:t> </a:t>
            </a:r>
            <a:r>
              <a:rPr lang="en-US" sz="3200" dirty="0" err="1" smtClean="0">
                <a:solidFill>
                  <a:srgbClr val="FF0000"/>
                </a:solidFill>
                <a:latin typeface="+mj-lt"/>
              </a:rPr>
              <a:t>bên</a:t>
            </a:r>
            <a:r>
              <a:rPr lang="en-US" sz="3200" dirty="0" smtClean="0">
                <a:solidFill>
                  <a:srgbClr val="FF0000"/>
                </a:solidFill>
                <a:latin typeface="+mj-lt"/>
              </a:rPr>
              <a:t> </a:t>
            </a:r>
            <a:r>
              <a:rPr lang="en-US" sz="3200" dirty="0" err="1" smtClean="0">
                <a:solidFill>
                  <a:srgbClr val="FF0000"/>
                </a:solidFill>
                <a:latin typeface="+mj-lt"/>
              </a:rPr>
              <a:t>ngoài</a:t>
            </a:r>
            <a:r>
              <a:rPr lang="en-US" sz="3200" dirty="0" smtClean="0">
                <a:solidFill>
                  <a:srgbClr val="FF0000"/>
                </a:solidFill>
                <a:latin typeface="+mj-lt"/>
              </a:rPr>
              <a:t> </a:t>
            </a:r>
            <a:r>
              <a:rPr lang="en-US" sz="3200" dirty="0" err="1" smtClean="0">
                <a:solidFill>
                  <a:srgbClr val="FF0000"/>
                </a:solidFill>
                <a:latin typeface="+mj-lt"/>
              </a:rPr>
              <a:t>Việt</a:t>
            </a:r>
            <a:r>
              <a:rPr lang="en-US" sz="3200" dirty="0" smtClean="0">
                <a:solidFill>
                  <a:srgbClr val="FF0000"/>
                </a:solidFill>
                <a:latin typeface="+mj-lt"/>
              </a:rPr>
              <a:t> Nam</a:t>
            </a:r>
            <a:r>
              <a:rPr lang="en-US" sz="3200" dirty="0" smtClean="0">
                <a:latin typeface="+mj-lt"/>
              </a:rPr>
              <a:t>.</a:t>
            </a:r>
          </a:p>
          <a:p>
            <a:pPr marL="514350" indent="-514350">
              <a:buFont typeface="Arial"/>
              <a:buChar char="•"/>
            </a:pPr>
            <a:endParaRPr lang="en-US" sz="3200" dirty="0" smtClean="0">
              <a:latin typeface="+mj-lt"/>
            </a:endParaRPr>
          </a:p>
          <a:p>
            <a:pPr marL="514350" indent="-514350">
              <a:buFont typeface="Arial"/>
              <a:buChar char="•"/>
            </a:pPr>
            <a:r>
              <a:rPr lang="en-US" sz="3200" dirty="0" err="1" smtClean="0">
                <a:latin typeface="+mj-lt"/>
              </a:rPr>
              <a:t>Rút</a:t>
            </a:r>
            <a:r>
              <a:rPr lang="en-US" sz="3200" dirty="0" smtClean="0">
                <a:latin typeface="+mj-lt"/>
              </a:rPr>
              <a:t> </a:t>
            </a:r>
            <a:r>
              <a:rPr lang="en-US" sz="3200" dirty="0" err="1" smtClean="0">
                <a:latin typeface="+mj-lt"/>
              </a:rPr>
              <a:t>ra</a:t>
            </a:r>
            <a:r>
              <a:rPr lang="en-US" sz="3200" dirty="0" smtClean="0">
                <a:latin typeface="+mj-lt"/>
              </a:rPr>
              <a:t> </a:t>
            </a:r>
            <a:r>
              <a:rPr lang="en-US" sz="3200" dirty="0" err="1" smtClean="0">
                <a:latin typeface="+mj-lt"/>
              </a:rPr>
              <a:t>bài</a:t>
            </a:r>
            <a:r>
              <a:rPr lang="en-US" sz="3200" dirty="0" smtClean="0">
                <a:latin typeface="+mj-lt"/>
              </a:rPr>
              <a:t> </a:t>
            </a:r>
            <a:r>
              <a:rPr lang="en-US" sz="3200" dirty="0" err="1" smtClean="0">
                <a:latin typeface="+mj-lt"/>
              </a:rPr>
              <a:t>học</a:t>
            </a:r>
            <a:r>
              <a:rPr lang="en-US" sz="3200" dirty="0" smtClean="0">
                <a:latin typeface="+mj-lt"/>
              </a:rPr>
              <a:t> </a:t>
            </a:r>
            <a:r>
              <a:rPr lang="en-US" sz="3200" dirty="0" err="1" smtClean="0">
                <a:latin typeface="+mj-lt"/>
              </a:rPr>
              <a:t>thực</a:t>
            </a:r>
            <a:r>
              <a:rPr lang="en-US" sz="3200" dirty="0" smtClean="0">
                <a:latin typeface="+mj-lt"/>
              </a:rPr>
              <a:t> </a:t>
            </a:r>
            <a:r>
              <a:rPr lang="en-US" sz="3200" dirty="0" err="1" smtClean="0">
                <a:latin typeface="+mj-lt"/>
              </a:rPr>
              <a:t>tiễn</a:t>
            </a:r>
            <a:r>
              <a:rPr lang="en-US" sz="3200" dirty="0" smtClean="0">
                <a:latin typeface="+mj-lt"/>
              </a:rPr>
              <a:t> </a:t>
            </a:r>
            <a:r>
              <a:rPr lang="en-US" sz="3200" dirty="0" err="1" smtClean="0">
                <a:latin typeface="+mj-lt"/>
              </a:rPr>
              <a:t>mang</a:t>
            </a:r>
            <a:r>
              <a:rPr lang="en-US" sz="3200" dirty="0" smtClean="0">
                <a:latin typeface="+mj-lt"/>
              </a:rPr>
              <a:t> </a:t>
            </a:r>
            <a:r>
              <a:rPr lang="en-US" sz="3200" dirty="0" err="1" smtClean="0">
                <a:latin typeface="+mj-lt"/>
              </a:rPr>
              <a:t>tính</a:t>
            </a:r>
            <a:r>
              <a:rPr lang="en-US" sz="3200" dirty="0" smtClean="0">
                <a:latin typeface="+mj-lt"/>
              </a:rPr>
              <a:t> </a:t>
            </a:r>
            <a:r>
              <a:rPr lang="en-US" sz="3200" dirty="0" err="1" smtClean="0">
                <a:latin typeface="+mj-lt"/>
              </a:rPr>
              <a:t>ứng</a:t>
            </a:r>
            <a:r>
              <a:rPr lang="en-US" sz="3200" dirty="0" smtClean="0">
                <a:latin typeface="+mj-lt"/>
              </a:rPr>
              <a:t> </a:t>
            </a:r>
            <a:r>
              <a:rPr lang="en-US" sz="3200" dirty="0" err="1" smtClean="0">
                <a:latin typeface="+mj-lt"/>
              </a:rPr>
              <a:t>dụng</a:t>
            </a:r>
            <a:r>
              <a:rPr lang="en-US" sz="3200" dirty="0" smtClean="0">
                <a:latin typeface="+mj-lt"/>
              </a:rPr>
              <a:t> </a:t>
            </a:r>
            <a:r>
              <a:rPr lang="en-US" sz="3200" dirty="0" err="1" smtClean="0">
                <a:latin typeface="+mj-lt"/>
              </a:rPr>
              <a:t>cho</a:t>
            </a:r>
            <a:r>
              <a:rPr lang="en-US" sz="3200" dirty="0" smtClean="0">
                <a:latin typeface="+mj-lt"/>
              </a:rPr>
              <a:t> </a:t>
            </a:r>
            <a:r>
              <a:rPr lang="en-US" sz="3200" dirty="0" err="1" smtClean="0">
                <a:solidFill>
                  <a:srgbClr val="FF0000"/>
                </a:solidFill>
                <a:latin typeface="+mj-lt"/>
              </a:rPr>
              <a:t>Việt</a:t>
            </a:r>
            <a:r>
              <a:rPr lang="en-US" sz="3200" dirty="0" smtClean="0">
                <a:solidFill>
                  <a:srgbClr val="FF0000"/>
                </a:solidFill>
                <a:latin typeface="+mj-lt"/>
              </a:rPr>
              <a:t> Nam</a:t>
            </a:r>
            <a:r>
              <a:rPr lang="en-US" sz="3200" dirty="0" smtClean="0">
                <a:latin typeface="+mj-lt"/>
              </a:rPr>
              <a:t>.</a:t>
            </a:r>
          </a:p>
        </p:txBody>
      </p:sp>
    </p:spTree>
    <p:custDataLst>
      <p:tags r:id="rId1"/>
    </p:custDataLst>
  </p:cSld>
  <p:clrMapOvr>
    <a:masterClrMapping/>
  </p:clrMapOvr>
  <p:transition advTm="19983"/>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Các</a:t>
            </a:r>
            <a:r>
              <a:rPr lang="en-US" b="1" dirty="0" smtClean="0"/>
              <a:t> </a:t>
            </a:r>
            <a:r>
              <a:rPr lang="en-US" b="1" dirty="0" err="1" smtClean="0"/>
              <a:t>cấp</a:t>
            </a:r>
            <a:r>
              <a:rPr lang="en-US" b="1" dirty="0" smtClean="0"/>
              <a:t> </a:t>
            </a:r>
            <a:r>
              <a:rPr lang="en-US" b="1" dirty="0" err="1" smtClean="0"/>
              <a:t>lãnh</a:t>
            </a:r>
            <a:r>
              <a:rPr lang="en-US" b="1" dirty="0" smtClean="0"/>
              <a:t> </a:t>
            </a:r>
            <a:r>
              <a:rPr lang="en-US" b="1" dirty="0" err="1" smtClean="0"/>
              <a:t>đạo</a:t>
            </a:r>
            <a:r>
              <a:rPr lang="en-US" b="1" dirty="0" smtClean="0"/>
              <a:t>/</a:t>
            </a:r>
            <a:r>
              <a:rPr lang="en-US" b="1" dirty="0" err="1" smtClean="0"/>
              <a:t>quản</a:t>
            </a:r>
            <a:r>
              <a:rPr lang="en-US" b="1" dirty="0" smtClean="0"/>
              <a:t> </a:t>
            </a:r>
            <a:r>
              <a:rPr lang="en-US" b="1" dirty="0" err="1" smtClean="0"/>
              <a:t>lý</a:t>
            </a:r>
            <a:r>
              <a:rPr lang="en-US" b="1" dirty="0" smtClean="0"/>
              <a:t> </a:t>
            </a:r>
            <a:r>
              <a:rPr lang="en-US" b="1" dirty="0" err="1" smtClean="0"/>
              <a:t>trong</a:t>
            </a:r>
            <a:r>
              <a:rPr lang="en-US" b="1" dirty="0" smtClean="0"/>
              <a:t> QTĐH</a:t>
            </a:r>
            <a:endParaRPr lang="en-US" b="1" dirty="0"/>
          </a:p>
        </p:txBody>
      </p:sp>
      <p:sp>
        <p:nvSpPr>
          <p:cNvPr id="3" name="Content Placeholder 2"/>
          <p:cNvSpPr>
            <a:spLocks noGrp="1"/>
          </p:cNvSpPr>
          <p:nvPr>
            <p:ph idx="1"/>
          </p:nvPr>
        </p:nvSpPr>
        <p:spPr>
          <a:xfrm>
            <a:off x="304800" y="1219200"/>
            <a:ext cx="8610600" cy="4710130"/>
          </a:xfrm>
        </p:spPr>
        <p:txBody>
          <a:bodyPr/>
          <a:lstStyle/>
          <a:p>
            <a:pPr>
              <a:lnSpc>
                <a:spcPct val="150000"/>
              </a:lnSpc>
              <a:buFont typeface="Arial"/>
              <a:buChar char="•"/>
            </a:pPr>
            <a:r>
              <a:rPr lang="en-US" sz="2400" dirty="0" err="1" smtClean="0"/>
              <a:t>Cấp</a:t>
            </a:r>
            <a:r>
              <a:rPr lang="en-US" sz="2400" dirty="0" smtClean="0"/>
              <a:t> </a:t>
            </a:r>
            <a:r>
              <a:rPr lang="en-US" sz="2400" dirty="0" err="1" smtClean="0"/>
              <a:t>lãnh</a:t>
            </a:r>
            <a:r>
              <a:rPr lang="en-US" sz="2400" dirty="0" smtClean="0"/>
              <a:t> </a:t>
            </a:r>
            <a:r>
              <a:rPr lang="en-US" sz="2400" dirty="0" err="1" smtClean="0"/>
              <a:t>đạo</a:t>
            </a:r>
            <a:r>
              <a:rPr lang="en-US" sz="2400" dirty="0" smtClean="0"/>
              <a:t> chính </a:t>
            </a:r>
            <a:r>
              <a:rPr lang="en-US" sz="2400" dirty="0" err="1" smtClean="0"/>
              <a:t>quyền</a:t>
            </a:r>
            <a:r>
              <a:rPr lang="en-US" sz="2400" dirty="0" smtClean="0"/>
              <a:t> (</a:t>
            </a:r>
            <a:r>
              <a:rPr lang="en-US" sz="2400" dirty="0" err="1" smtClean="0"/>
              <a:t>các</a:t>
            </a:r>
            <a:r>
              <a:rPr lang="en-US" sz="2400" dirty="0" smtClean="0"/>
              <a:t> </a:t>
            </a:r>
            <a:r>
              <a:rPr lang="en-US" sz="2400" dirty="0" err="1" smtClean="0"/>
              <a:t>lãnh</a:t>
            </a:r>
            <a:r>
              <a:rPr lang="en-US" sz="2400" dirty="0" smtClean="0"/>
              <a:t> </a:t>
            </a:r>
            <a:r>
              <a:rPr lang="en-US" sz="2400" dirty="0" err="1" smtClean="0"/>
              <a:t>đạo</a:t>
            </a:r>
            <a:r>
              <a:rPr lang="en-US" sz="2400" dirty="0" smtClean="0"/>
              <a:t> </a:t>
            </a:r>
            <a:r>
              <a:rPr lang="en-US" sz="2400" dirty="0" err="1" smtClean="0"/>
              <a:t>về</a:t>
            </a:r>
            <a:r>
              <a:rPr lang="en-US" sz="2400" dirty="0" smtClean="0"/>
              <a:t> </a:t>
            </a:r>
            <a:r>
              <a:rPr lang="en-US" sz="2400" dirty="0" err="1" smtClean="0"/>
              <a:t>giáo</a:t>
            </a:r>
            <a:r>
              <a:rPr lang="en-US" sz="2400" dirty="0" smtClean="0"/>
              <a:t> </a:t>
            </a:r>
            <a:r>
              <a:rPr lang="en-US" sz="2400" dirty="0" err="1" smtClean="0"/>
              <a:t>dục</a:t>
            </a:r>
            <a:r>
              <a:rPr lang="en-US" sz="2400" dirty="0" smtClean="0"/>
              <a:t> </a:t>
            </a:r>
            <a:r>
              <a:rPr lang="en-US" sz="2400" dirty="0" err="1" smtClean="0"/>
              <a:t>đại</a:t>
            </a:r>
            <a:r>
              <a:rPr lang="en-US" sz="2400" dirty="0" smtClean="0"/>
              <a:t> </a:t>
            </a:r>
            <a:r>
              <a:rPr lang="en-US" sz="2400" dirty="0" err="1" smtClean="0"/>
              <a:t>học</a:t>
            </a:r>
            <a:r>
              <a:rPr lang="en-US" sz="2400" dirty="0" smtClean="0"/>
              <a:t>, </a:t>
            </a:r>
            <a:r>
              <a:rPr lang="en-US" sz="2400" dirty="0" err="1" smtClean="0"/>
              <a:t>tài</a:t>
            </a:r>
            <a:r>
              <a:rPr lang="en-US" sz="2400" dirty="0" smtClean="0"/>
              <a:t> chính </a:t>
            </a:r>
            <a:r>
              <a:rPr lang="en-US" sz="2400" dirty="0" err="1" smtClean="0"/>
              <a:t>trực</a:t>
            </a:r>
            <a:r>
              <a:rPr lang="en-US" sz="2400" dirty="0" smtClean="0"/>
              <a:t> </a:t>
            </a:r>
            <a:r>
              <a:rPr lang="en-US" sz="2400" dirty="0" err="1" smtClean="0"/>
              <a:t>thuộc</a:t>
            </a:r>
            <a:r>
              <a:rPr lang="en-US" sz="2400" dirty="0" smtClean="0"/>
              <a:t> </a:t>
            </a:r>
            <a:r>
              <a:rPr lang="en-US" sz="2400" dirty="0" err="1" smtClean="0"/>
              <a:t>Bộ</a:t>
            </a:r>
            <a:r>
              <a:rPr lang="en-US" sz="2400" dirty="0" smtClean="0"/>
              <a:t>, </a:t>
            </a:r>
            <a:r>
              <a:rPr lang="en-US" sz="2400" dirty="0" err="1" smtClean="0"/>
              <a:t>các</a:t>
            </a:r>
            <a:r>
              <a:rPr lang="en-US" sz="2400" dirty="0" smtClean="0"/>
              <a:t> ban </a:t>
            </a:r>
            <a:r>
              <a:rPr lang="en-US" sz="2400" dirty="0" err="1" smtClean="0"/>
              <a:t>cố</a:t>
            </a:r>
            <a:r>
              <a:rPr lang="en-US" sz="2400" dirty="0" smtClean="0"/>
              <a:t> </a:t>
            </a:r>
            <a:r>
              <a:rPr lang="en-US" sz="2400" dirty="0" err="1" smtClean="0"/>
              <a:t>vấn</a:t>
            </a:r>
            <a:r>
              <a:rPr lang="en-US" sz="2400" dirty="0" smtClean="0"/>
              <a:t> chính </a:t>
            </a:r>
            <a:r>
              <a:rPr lang="en-US" sz="2400" dirty="0" err="1" smtClean="0"/>
              <a:t>phủ</a:t>
            </a:r>
            <a:r>
              <a:rPr lang="en-US" sz="2400" dirty="0" smtClean="0"/>
              <a:t>, </a:t>
            </a:r>
            <a:r>
              <a:rPr lang="en-US" sz="2400" dirty="0" err="1" smtClean="0"/>
              <a:t>bộ</a:t>
            </a:r>
            <a:r>
              <a:rPr lang="en-US" sz="2400" dirty="0" smtClean="0"/>
              <a:t> </a:t>
            </a:r>
            <a:r>
              <a:rPr lang="en-US" sz="2400" dirty="0" err="1" smtClean="0"/>
              <a:t>trưởng</a:t>
            </a:r>
            <a:r>
              <a:rPr lang="en-US" sz="2400" dirty="0" smtClean="0"/>
              <a:t>/</a:t>
            </a:r>
            <a:r>
              <a:rPr lang="en-US" sz="2400" dirty="0" err="1" smtClean="0"/>
              <a:t>viên</a:t>
            </a:r>
            <a:r>
              <a:rPr lang="en-US" sz="2400" dirty="0" smtClean="0"/>
              <a:t> </a:t>
            </a:r>
            <a:r>
              <a:rPr lang="en-US" sz="2400" dirty="0" err="1" smtClean="0"/>
              <a:t>chức</a:t>
            </a:r>
            <a:r>
              <a:rPr lang="en-US" sz="2400" dirty="0" smtClean="0"/>
              <a:t> </a:t>
            </a:r>
            <a:r>
              <a:rPr lang="en-US" sz="2400" dirty="0" err="1" smtClean="0"/>
              <a:t>cao</a:t>
            </a:r>
            <a:r>
              <a:rPr lang="en-US" sz="2400" dirty="0" smtClean="0"/>
              <a:t> </a:t>
            </a:r>
            <a:r>
              <a:rPr lang="en-US" sz="2400" dirty="0" err="1" smtClean="0"/>
              <a:t>cấp</a:t>
            </a:r>
            <a:r>
              <a:rPr lang="en-US" sz="2400" dirty="0" smtClean="0"/>
              <a:t>)</a:t>
            </a:r>
          </a:p>
          <a:p>
            <a:pPr>
              <a:lnSpc>
                <a:spcPct val="150000"/>
              </a:lnSpc>
              <a:buFont typeface="Arial"/>
              <a:buChar char="•"/>
            </a:pPr>
            <a:r>
              <a:rPr lang="en-US" sz="2400" dirty="0" err="1" smtClean="0"/>
              <a:t>Các</a:t>
            </a:r>
            <a:r>
              <a:rPr lang="en-US" sz="2400" dirty="0" smtClean="0"/>
              <a:t> </a:t>
            </a:r>
            <a:r>
              <a:rPr lang="en-US" sz="2400" dirty="0" err="1" smtClean="0"/>
              <a:t>lãnh</a:t>
            </a:r>
            <a:r>
              <a:rPr lang="en-US" sz="2400" dirty="0" smtClean="0"/>
              <a:t> </a:t>
            </a:r>
            <a:r>
              <a:rPr lang="en-US" sz="2400" dirty="0" err="1" smtClean="0"/>
              <a:t>đạo</a:t>
            </a:r>
            <a:r>
              <a:rPr lang="en-US" sz="2400" dirty="0" smtClean="0"/>
              <a:t> </a:t>
            </a:r>
            <a:r>
              <a:rPr lang="en-US" sz="2400" dirty="0" err="1" smtClean="0"/>
              <a:t>trung</a:t>
            </a:r>
            <a:r>
              <a:rPr lang="en-US" sz="2400" dirty="0" smtClean="0"/>
              <a:t> </a:t>
            </a:r>
            <a:r>
              <a:rPr lang="en-US" sz="2400" dirty="0" err="1" smtClean="0"/>
              <a:t>gian</a:t>
            </a:r>
            <a:r>
              <a:rPr lang="en-US" sz="2400" dirty="0" smtClean="0"/>
              <a:t> </a:t>
            </a:r>
            <a:r>
              <a:rPr lang="en-US" sz="2400" dirty="0" err="1" smtClean="0"/>
              <a:t>cấp</a:t>
            </a:r>
            <a:r>
              <a:rPr lang="en-US" sz="2400" dirty="0" smtClean="0"/>
              <a:t> </a:t>
            </a:r>
            <a:r>
              <a:rPr lang="en-US" sz="2400" dirty="0" err="1" smtClean="0"/>
              <a:t>cơ</a:t>
            </a:r>
            <a:r>
              <a:rPr lang="en-US" sz="2400" dirty="0" smtClean="0"/>
              <a:t> </a:t>
            </a:r>
            <a:r>
              <a:rPr lang="en-US" sz="2400" dirty="0" err="1" smtClean="0"/>
              <a:t>sở</a:t>
            </a:r>
            <a:r>
              <a:rPr lang="en-US" sz="2400" dirty="0" smtClean="0"/>
              <a:t> (ban </a:t>
            </a:r>
            <a:r>
              <a:rPr lang="en-US" sz="2400" dirty="0" err="1" smtClean="0"/>
              <a:t>quản</a:t>
            </a:r>
            <a:r>
              <a:rPr lang="en-US" sz="2400" dirty="0" smtClean="0"/>
              <a:t> </a:t>
            </a:r>
            <a:r>
              <a:rPr lang="en-US" sz="2400" dirty="0" err="1" smtClean="0"/>
              <a:t>trị</a:t>
            </a:r>
            <a:r>
              <a:rPr lang="en-US" sz="2400" dirty="0" smtClean="0"/>
              <a:t>, ban </a:t>
            </a:r>
            <a:r>
              <a:rPr lang="en-US" sz="2400" dirty="0" err="1" smtClean="0"/>
              <a:t>giám</a:t>
            </a:r>
            <a:r>
              <a:rPr lang="en-US" sz="2400" dirty="0" smtClean="0"/>
              <a:t> </a:t>
            </a:r>
            <a:r>
              <a:rPr lang="en-US" sz="2400" dirty="0" err="1" smtClean="0"/>
              <a:t>sát</a:t>
            </a:r>
            <a:r>
              <a:rPr lang="en-US" sz="2400" dirty="0" smtClean="0"/>
              <a:t>, </a:t>
            </a:r>
            <a:r>
              <a:rPr lang="en-US" sz="2400" dirty="0" err="1" smtClean="0"/>
              <a:t>hiệu</a:t>
            </a:r>
            <a:r>
              <a:rPr lang="en-US" sz="2400" dirty="0" smtClean="0"/>
              <a:t> </a:t>
            </a:r>
            <a:r>
              <a:rPr lang="en-US" sz="2400" dirty="0" err="1" smtClean="0"/>
              <a:t>trưởng</a:t>
            </a:r>
            <a:r>
              <a:rPr lang="en-US" sz="2400" dirty="0" smtClean="0"/>
              <a:t>, </a:t>
            </a:r>
            <a:r>
              <a:rPr lang="en-US" sz="2400" dirty="0" err="1" smtClean="0"/>
              <a:t>giám</a:t>
            </a:r>
            <a:r>
              <a:rPr lang="en-US" sz="2400" dirty="0" smtClean="0"/>
              <a:t> </a:t>
            </a:r>
            <a:r>
              <a:rPr lang="en-US" sz="2400" dirty="0" err="1" smtClean="0"/>
              <a:t>đốc</a:t>
            </a:r>
            <a:r>
              <a:rPr lang="en-US" sz="2400" dirty="0" smtClean="0"/>
              <a:t> </a:t>
            </a:r>
            <a:r>
              <a:rPr lang="en-US" sz="2400" dirty="0" err="1" smtClean="0"/>
              <a:t>điều</a:t>
            </a:r>
            <a:r>
              <a:rPr lang="en-US" sz="2400" dirty="0" smtClean="0"/>
              <a:t> </a:t>
            </a:r>
            <a:r>
              <a:rPr lang="en-US" sz="2400" dirty="0" err="1" smtClean="0"/>
              <a:t>hành</a:t>
            </a:r>
            <a:r>
              <a:rPr lang="en-US" sz="2400" dirty="0" smtClean="0"/>
              <a:t>)</a:t>
            </a:r>
          </a:p>
          <a:p>
            <a:pPr>
              <a:lnSpc>
                <a:spcPct val="150000"/>
              </a:lnSpc>
              <a:buFont typeface="Arial"/>
              <a:buChar char="•"/>
            </a:pPr>
            <a:r>
              <a:rPr lang="en-US" sz="2400" dirty="0" err="1" smtClean="0"/>
              <a:t>Cấp</a:t>
            </a:r>
            <a:r>
              <a:rPr lang="en-US" sz="2400" dirty="0" smtClean="0"/>
              <a:t> chính </a:t>
            </a:r>
            <a:r>
              <a:rPr lang="en-US" sz="2400" dirty="0" err="1" smtClean="0"/>
              <a:t>thể</a:t>
            </a:r>
            <a:r>
              <a:rPr lang="en-US" sz="2400" dirty="0" smtClean="0"/>
              <a:t> </a:t>
            </a:r>
            <a:r>
              <a:rPr lang="en-US" sz="2400" dirty="0" err="1" smtClean="0"/>
              <a:t>học</a:t>
            </a:r>
            <a:r>
              <a:rPr lang="en-US" sz="2400" dirty="0" smtClean="0"/>
              <a:t> </a:t>
            </a:r>
            <a:r>
              <a:rPr lang="en-US" sz="2400" dirty="0" err="1" smtClean="0"/>
              <a:t>thuật</a:t>
            </a:r>
            <a:r>
              <a:rPr lang="en-US" sz="2400" dirty="0" smtClean="0"/>
              <a:t>, </a:t>
            </a:r>
            <a:r>
              <a:rPr lang="en-US" sz="2400" dirty="0" err="1" smtClean="0"/>
              <a:t>khu</a:t>
            </a:r>
            <a:r>
              <a:rPr lang="en-US" sz="2400" dirty="0" smtClean="0"/>
              <a:t> </a:t>
            </a:r>
            <a:r>
              <a:rPr lang="en-US" sz="2400" dirty="0" err="1" smtClean="0"/>
              <a:t>trung</a:t>
            </a:r>
            <a:r>
              <a:rPr lang="en-US" sz="2400" dirty="0" smtClean="0"/>
              <a:t> </a:t>
            </a:r>
            <a:r>
              <a:rPr lang="en-US" sz="2400" dirty="0" err="1" smtClean="0"/>
              <a:t>tâm</a:t>
            </a:r>
            <a:r>
              <a:rPr lang="en-US" sz="2400" dirty="0" smtClean="0"/>
              <a:t> </a:t>
            </a:r>
            <a:r>
              <a:rPr lang="en-US" sz="2400" dirty="0" err="1" smtClean="0"/>
              <a:t>đào</a:t>
            </a:r>
            <a:r>
              <a:rPr lang="en-US" sz="2400" dirty="0" smtClean="0"/>
              <a:t> </a:t>
            </a:r>
            <a:r>
              <a:rPr lang="en-US" sz="2400" dirty="0" err="1" smtClean="0"/>
              <a:t>tạo</a:t>
            </a:r>
            <a:r>
              <a:rPr lang="en-US" sz="2400" dirty="0" smtClean="0"/>
              <a:t> (ban </a:t>
            </a:r>
            <a:r>
              <a:rPr lang="en-US" sz="2400" dirty="0" err="1" smtClean="0"/>
              <a:t>giảng</a:t>
            </a:r>
            <a:r>
              <a:rPr lang="en-US" sz="2400" dirty="0" smtClean="0"/>
              <a:t> </a:t>
            </a:r>
            <a:r>
              <a:rPr lang="en-US" sz="2400" dirty="0" err="1" smtClean="0"/>
              <a:t>viên</a:t>
            </a:r>
            <a:r>
              <a:rPr lang="en-US" sz="2400" dirty="0" smtClean="0"/>
              <a:t>, ban </a:t>
            </a:r>
            <a:r>
              <a:rPr lang="en-US" sz="2400" dirty="0" err="1" smtClean="0"/>
              <a:t>giám</a:t>
            </a:r>
            <a:r>
              <a:rPr lang="en-US" sz="2400" dirty="0" smtClean="0"/>
              <a:t> </a:t>
            </a:r>
            <a:r>
              <a:rPr lang="en-US" sz="2400" dirty="0" err="1" smtClean="0"/>
              <a:t>hiệu</a:t>
            </a:r>
            <a:r>
              <a:rPr lang="en-US" sz="2400" dirty="0" smtClean="0"/>
              <a:t> </a:t>
            </a:r>
            <a:r>
              <a:rPr lang="en-US" sz="2400" dirty="0" err="1" smtClean="0"/>
              <a:t>và</a:t>
            </a:r>
            <a:r>
              <a:rPr lang="en-US" sz="2400" dirty="0" smtClean="0"/>
              <a:t> </a:t>
            </a:r>
            <a:r>
              <a:rPr lang="en-US" sz="2400" dirty="0" err="1" smtClean="0"/>
              <a:t>nhóm</a:t>
            </a:r>
            <a:r>
              <a:rPr lang="en-US" sz="2400" dirty="0" smtClean="0"/>
              <a:t> </a:t>
            </a:r>
            <a:r>
              <a:rPr lang="en-US" sz="2400" dirty="0" err="1" smtClean="0"/>
              <a:t>đối</a:t>
            </a:r>
            <a:r>
              <a:rPr lang="en-US" sz="2400" dirty="0" smtClean="0"/>
              <a:t> </a:t>
            </a:r>
            <a:r>
              <a:rPr lang="en-US" sz="2400" dirty="0" err="1" smtClean="0"/>
              <a:t>tác</a:t>
            </a:r>
            <a:r>
              <a:rPr lang="en-US" sz="2400" dirty="0" smtClean="0"/>
              <a:t> </a:t>
            </a:r>
            <a:r>
              <a:rPr lang="en-US" sz="2400" dirty="0" err="1" smtClean="0"/>
              <a:t>liên</a:t>
            </a:r>
            <a:r>
              <a:rPr lang="en-US" sz="2400" dirty="0" smtClean="0"/>
              <a:t> </a:t>
            </a:r>
            <a:r>
              <a:rPr lang="en-US" sz="2400" dirty="0" err="1" smtClean="0"/>
              <a:t>đới</a:t>
            </a:r>
            <a:r>
              <a:rPr lang="en-US" sz="2400" dirty="0" smtClean="0"/>
              <a:t> </a:t>
            </a:r>
            <a:r>
              <a:rPr lang="en-US" sz="2400" dirty="0" err="1" smtClean="0"/>
              <a:t>với</a:t>
            </a:r>
            <a:r>
              <a:rPr lang="en-US" sz="2400" dirty="0" smtClean="0"/>
              <a:t> ban </a:t>
            </a:r>
            <a:r>
              <a:rPr lang="en-US" sz="2400" dirty="0" err="1" smtClean="0"/>
              <a:t>điều</a:t>
            </a:r>
            <a:r>
              <a:rPr lang="en-US" sz="2400" dirty="0" smtClean="0"/>
              <a:t> </a:t>
            </a:r>
            <a:r>
              <a:rPr lang="en-US" sz="2400" dirty="0" err="1" smtClean="0"/>
              <a:t>hành</a:t>
            </a:r>
            <a:r>
              <a:rPr lang="en-US" sz="2400" dirty="0" smtClean="0"/>
              <a:t>)</a:t>
            </a:r>
          </a:p>
          <a:p>
            <a:pPr>
              <a:lnSpc>
                <a:spcPct val="150000"/>
              </a:lnSpc>
              <a:buFont typeface="Arial"/>
              <a:buChar char="•"/>
            </a:pPr>
            <a:endParaRPr lang="en-US" sz="2400" dirty="0" smtClean="0"/>
          </a:p>
          <a:p>
            <a:pPr>
              <a:lnSpc>
                <a:spcPct val="150000"/>
              </a:lnSpc>
              <a:buFont typeface="Arial"/>
              <a:buChar char="•"/>
            </a:pP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6672"/>
            <a:ext cx="8991600" cy="792088"/>
          </a:xfrm>
        </p:spPr>
        <p:txBody>
          <a:bodyPr/>
          <a:lstStyle/>
          <a:p>
            <a:r>
              <a:rPr lang="en-US" b="1" dirty="0" err="1" smtClean="0"/>
              <a:t>Tóm</a:t>
            </a:r>
            <a:r>
              <a:rPr lang="en-US" b="1" dirty="0" smtClean="0"/>
              <a:t> </a:t>
            </a:r>
            <a:r>
              <a:rPr lang="en-US" b="1" dirty="0" err="1" smtClean="0"/>
              <a:t>tắt</a:t>
            </a:r>
            <a:r>
              <a:rPr lang="en-US" b="1" dirty="0" smtClean="0"/>
              <a:t>: </a:t>
            </a:r>
            <a:r>
              <a:rPr lang="en-US" b="1" dirty="0" err="1" smtClean="0"/>
              <a:t>Khái</a:t>
            </a:r>
            <a:r>
              <a:rPr lang="en-US" b="1" dirty="0" smtClean="0"/>
              <a:t> </a:t>
            </a:r>
            <a:r>
              <a:rPr lang="en-US" b="1" dirty="0" err="1" smtClean="0"/>
              <a:t>niệm</a:t>
            </a:r>
            <a:r>
              <a:rPr lang="en-US" b="1" dirty="0" smtClean="0"/>
              <a:t> </a:t>
            </a:r>
            <a:r>
              <a:rPr lang="en-US" b="1" dirty="0" err="1" smtClean="0"/>
              <a:t>hóa</a:t>
            </a:r>
            <a:r>
              <a:rPr lang="en-US" b="1" dirty="0" smtClean="0"/>
              <a:t> </a:t>
            </a:r>
            <a:r>
              <a:rPr lang="en-US" b="1" dirty="0" err="1" smtClean="0"/>
              <a:t>về</a:t>
            </a:r>
            <a:r>
              <a:rPr lang="en-US" b="1" dirty="0" smtClean="0"/>
              <a:t> QTĐH</a:t>
            </a:r>
            <a:endParaRPr lang="en-US" b="1" dirty="0"/>
          </a:p>
        </p:txBody>
      </p:sp>
      <p:sp>
        <p:nvSpPr>
          <p:cNvPr id="3" name="Content Placeholder 2"/>
          <p:cNvSpPr>
            <a:spLocks noGrp="1"/>
          </p:cNvSpPr>
          <p:nvPr>
            <p:ph idx="1"/>
          </p:nvPr>
        </p:nvSpPr>
        <p:spPr>
          <a:xfrm>
            <a:off x="0" y="1465974"/>
            <a:ext cx="8991600" cy="4320480"/>
          </a:xfrm>
        </p:spPr>
        <p:txBody>
          <a:bodyPr/>
          <a:lstStyle/>
          <a:p>
            <a:pPr>
              <a:lnSpc>
                <a:spcPct val="150000"/>
              </a:lnSpc>
              <a:buFontTx/>
              <a:buChar char="-"/>
            </a:pPr>
            <a:r>
              <a:rPr lang="en-US" sz="2000" dirty="0" smtClean="0"/>
              <a:t>QTĐH </a:t>
            </a:r>
            <a:r>
              <a:rPr lang="en-US" sz="2000" dirty="0" err="1" smtClean="0"/>
              <a:t>là</a:t>
            </a:r>
            <a:r>
              <a:rPr lang="en-US" sz="2000" dirty="0" smtClean="0"/>
              <a:t> </a:t>
            </a:r>
            <a:r>
              <a:rPr lang="en-US" sz="2000" dirty="0" err="1" smtClean="0"/>
              <a:t>cấp</a:t>
            </a:r>
            <a:r>
              <a:rPr lang="en-US" sz="2000" dirty="0" smtClean="0"/>
              <a:t> </a:t>
            </a:r>
            <a:r>
              <a:rPr lang="en-US" sz="2000" dirty="0" err="1" smtClean="0"/>
              <a:t>thiết</a:t>
            </a:r>
            <a:r>
              <a:rPr lang="en-US" sz="2000" dirty="0" smtClean="0"/>
              <a:t>, </a:t>
            </a:r>
            <a:r>
              <a:rPr lang="en-US" sz="2000" dirty="0" err="1" smtClean="0"/>
              <a:t>phức</a:t>
            </a:r>
            <a:r>
              <a:rPr lang="en-US" sz="2000" dirty="0" smtClean="0"/>
              <a:t> </a:t>
            </a:r>
            <a:r>
              <a:rPr lang="en-US" sz="2000" dirty="0" err="1" smtClean="0"/>
              <a:t>tạp</a:t>
            </a:r>
            <a:r>
              <a:rPr lang="en-US" sz="2000" dirty="0" smtClean="0"/>
              <a:t> </a:t>
            </a:r>
            <a:r>
              <a:rPr lang="en-US" sz="2000" dirty="0" err="1" smtClean="0"/>
              <a:t>và</a:t>
            </a:r>
            <a:r>
              <a:rPr lang="en-US" sz="2000" dirty="0" smtClean="0"/>
              <a:t> </a:t>
            </a:r>
            <a:r>
              <a:rPr lang="en-US" sz="2000" dirty="0" err="1" smtClean="0"/>
              <a:t>có</a:t>
            </a:r>
            <a:r>
              <a:rPr lang="en-US" sz="2000" dirty="0" smtClean="0"/>
              <a:t> </a:t>
            </a:r>
            <a:r>
              <a:rPr lang="en-US" sz="2000" dirty="0" err="1" smtClean="0"/>
              <a:t>tính</a:t>
            </a:r>
            <a:r>
              <a:rPr lang="en-US" sz="2000" dirty="0" smtClean="0"/>
              <a:t> </a:t>
            </a:r>
            <a:r>
              <a:rPr lang="en-US" sz="2000" dirty="0" err="1" smtClean="0"/>
              <a:t>thúc</a:t>
            </a:r>
            <a:r>
              <a:rPr lang="en-US" sz="2000" dirty="0" smtClean="0"/>
              <a:t> </a:t>
            </a:r>
            <a:r>
              <a:rPr lang="en-US" sz="2000" dirty="0" err="1" smtClean="0"/>
              <a:t>đẩy</a:t>
            </a:r>
            <a:endParaRPr lang="en-US" sz="2000" dirty="0" smtClean="0"/>
          </a:p>
          <a:p>
            <a:pPr>
              <a:lnSpc>
                <a:spcPct val="150000"/>
              </a:lnSpc>
              <a:buFontTx/>
              <a:buChar char="-"/>
            </a:pPr>
            <a:r>
              <a:rPr lang="en-US" sz="2000" dirty="0" err="1" smtClean="0"/>
              <a:t>Quản</a:t>
            </a:r>
            <a:r>
              <a:rPr lang="en-US" sz="2000" dirty="0" smtClean="0"/>
              <a:t> </a:t>
            </a:r>
            <a:r>
              <a:rPr lang="en-US" sz="2000" dirty="0" err="1" smtClean="0"/>
              <a:t>trị</a:t>
            </a:r>
            <a:r>
              <a:rPr lang="en-US" sz="2000" dirty="0" smtClean="0"/>
              <a:t> = </a:t>
            </a:r>
            <a:r>
              <a:rPr lang="en-US" sz="2000" dirty="0" err="1" smtClean="0"/>
              <a:t>Điều</a:t>
            </a:r>
            <a:r>
              <a:rPr lang="en-US" sz="2000" dirty="0" smtClean="0"/>
              <a:t> </a:t>
            </a:r>
            <a:r>
              <a:rPr lang="en-US" sz="2000" dirty="0" err="1" smtClean="0"/>
              <a:t>hành</a:t>
            </a:r>
            <a:r>
              <a:rPr lang="en-US" sz="2000" dirty="0" smtClean="0"/>
              <a:t> + </a:t>
            </a:r>
            <a:r>
              <a:rPr lang="en-US" sz="2000" dirty="0" err="1" smtClean="0"/>
              <a:t>Nghệ</a:t>
            </a:r>
            <a:r>
              <a:rPr lang="en-US" sz="2000" dirty="0" smtClean="0"/>
              <a:t> </a:t>
            </a:r>
            <a:r>
              <a:rPr lang="en-US" sz="2000" dirty="0" err="1" smtClean="0"/>
              <a:t>thuật</a:t>
            </a:r>
            <a:r>
              <a:rPr lang="en-US" sz="2000" dirty="0" smtClean="0"/>
              <a:t> </a:t>
            </a:r>
            <a:r>
              <a:rPr lang="en-US" sz="2000" dirty="0" err="1" smtClean="0"/>
              <a:t>điều</a:t>
            </a:r>
            <a:r>
              <a:rPr lang="en-US" sz="2000" dirty="0" smtClean="0"/>
              <a:t> </a:t>
            </a:r>
            <a:r>
              <a:rPr lang="en-US" sz="2000" dirty="0" err="1" smtClean="0"/>
              <a:t>hành</a:t>
            </a:r>
            <a:endParaRPr lang="en-US" sz="2000" dirty="0" smtClean="0"/>
          </a:p>
          <a:p>
            <a:pPr>
              <a:lnSpc>
                <a:spcPct val="150000"/>
              </a:lnSpc>
              <a:buFontTx/>
              <a:buChar char="-"/>
            </a:pPr>
            <a:r>
              <a:rPr lang="en-US" sz="2000" dirty="0" smtClean="0"/>
              <a:t>QTĐH = </a:t>
            </a:r>
            <a:r>
              <a:rPr lang="en-US" sz="2000" dirty="0" err="1" smtClean="0"/>
              <a:t>Các</a:t>
            </a:r>
            <a:r>
              <a:rPr lang="en-US" sz="2000" dirty="0" smtClean="0"/>
              <a:t> </a:t>
            </a:r>
            <a:r>
              <a:rPr lang="en-US" sz="2000" dirty="0" err="1" smtClean="0"/>
              <a:t>nhân</a:t>
            </a:r>
            <a:r>
              <a:rPr lang="en-US" sz="2000" dirty="0" smtClean="0"/>
              <a:t> </a:t>
            </a:r>
            <a:r>
              <a:rPr lang="en-US" sz="2000" dirty="0" err="1" smtClean="0"/>
              <a:t>tố</a:t>
            </a:r>
            <a:r>
              <a:rPr lang="en-US" sz="2000" dirty="0" smtClean="0"/>
              <a:t> </a:t>
            </a:r>
            <a:r>
              <a:rPr lang="en-US" sz="2000" dirty="0" err="1" smtClean="0"/>
              <a:t>quản</a:t>
            </a:r>
            <a:r>
              <a:rPr lang="en-US" sz="2000" dirty="0" smtClean="0"/>
              <a:t> </a:t>
            </a:r>
            <a:r>
              <a:rPr lang="en-US" sz="2000" dirty="0" err="1" smtClean="0"/>
              <a:t>trị</a:t>
            </a:r>
            <a:r>
              <a:rPr lang="en-US" sz="2000" dirty="0" smtClean="0"/>
              <a:t> </a:t>
            </a:r>
            <a:r>
              <a:rPr lang="en-US" sz="2000" dirty="0" err="1" smtClean="0"/>
              <a:t>cứng</a:t>
            </a:r>
            <a:r>
              <a:rPr lang="en-US" sz="2000" dirty="0" smtClean="0"/>
              <a:t> </a:t>
            </a:r>
            <a:r>
              <a:rPr lang="en-US" sz="2000" dirty="0" err="1" smtClean="0"/>
              <a:t>rắn</a:t>
            </a:r>
            <a:r>
              <a:rPr lang="en-US" sz="2000" dirty="0" smtClean="0"/>
              <a:t> + </a:t>
            </a:r>
            <a:r>
              <a:rPr lang="en-US" sz="2000" dirty="0" err="1" smtClean="0"/>
              <a:t>Quản</a:t>
            </a:r>
            <a:r>
              <a:rPr lang="en-US" sz="2000" dirty="0" smtClean="0"/>
              <a:t> </a:t>
            </a:r>
            <a:r>
              <a:rPr lang="en-US" sz="2000" dirty="0" err="1" smtClean="0"/>
              <a:t>trị</a:t>
            </a:r>
            <a:r>
              <a:rPr lang="en-US" sz="2000" dirty="0" smtClean="0"/>
              <a:t> </a:t>
            </a:r>
            <a:r>
              <a:rPr lang="en-US" sz="2000" dirty="0" err="1" smtClean="0"/>
              <a:t>mềm</a:t>
            </a:r>
            <a:endParaRPr lang="en-US" sz="2000" dirty="0" smtClean="0"/>
          </a:p>
          <a:p>
            <a:pPr>
              <a:lnSpc>
                <a:spcPct val="150000"/>
              </a:lnSpc>
              <a:buFontTx/>
              <a:buChar char="-"/>
            </a:pPr>
            <a:r>
              <a:rPr lang="en-US" sz="2000" dirty="0" err="1" smtClean="0"/>
              <a:t>Quản</a:t>
            </a:r>
            <a:r>
              <a:rPr lang="en-US" sz="2000" dirty="0" smtClean="0"/>
              <a:t> </a:t>
            </a:r>
            <a:r>
              <a:rPr lang="en-US" sz="2000" dirty="0" err="1" smtClean="0"/>
              <a:t>trị</a:t>
            </a:r>
            <a:r>
              <a:rPr lang="en-US" sz="2000" dirty="0" smtClean="0"/>
              <a:t> </a:t>
            </a:r>
            <a:r>
              <a:rPr lang="en-US" sz="2000" dirty="0" err="1" smtClean="0"/>
              <a:t>kết</a:t>
            </a:r>
            <a:r>
              <a:rPr lang="en-US" sz="2000" dirty="0" smtClean="0"/>
              <a:t> hợp </a:t>
            </a:r>
            <a:r>
              <a:rPr lang="en-US" sz="2000" dirty="0" err="1" smtClean="0"/>
              <a:t>chặt</a:t>
            </a:r>
            <a:r>
              <a:rPr lang="en-US" sz="2000" dirty="0" smtClean="0"/>
              <a:t> </a:t>
            </a:r>
            <a:r>
              <a:rPr lang="en-US" sz="2000" dirty="0" err="1" smtClean="0"/>
              <a:t>chẽ</a:t>
            </a:r>
            <a:r>
              <a:rPr lang="en-US" sz="2000" dirty="0" smtClean="0"/>
              <a:t> </a:t>
            </a:r>
            <a:r>
              <a:rPr lang="en-US" sz="2000" dirty="0" err="1" smtClean="0"/>
              <a:t>việc</a:t>
            </a:r>
            <a:r>
              <a:rPr lang="en-US" sz="2000" dirty="0" smtClean="0"/>
              <a:t> </a:t>
            </a:r>
            <a:r>
              <a:rPr lang="en-US" sz="2000" dirty="0" err="1" smtClean="0"/>
              <a:t>quản</a:t>
            </a:r>
            <a:r>
              <a:rPr lang="en-US" sz="2000" dirty="0" smtClean="0"/>
              <a:t> </a:t>
            </a:r>
            <a:r>
              <a:rPr lang="en-US" sz="2000" dirty="0" err="1" smtClean="0"/>
              <a:t>lý</a:t>
            </a:r>
            <a:r>
              <a:rPr lang="en-US" sz="2000" dirty="0" smtClean="0"/>
              <a:t>, </a:t>
            </a:r>
            <a:r>
              <a:rPr lang="en-US" sz="2000" dirty="0" err="1" smtClean="0"/>
              <a:t>điều</a:t>
            </a:r>
            <a:r>
              <a:rPr lang="en-US" sz="2000" dirty="0" smtClean="0"/>
              <a:t> </a:t>
            </a:r>
            <a:r>
              <a:rPr lang="en-US" sz="2000" dirty="0" err="1" smtClean="0"/>
              <a:t>hành</a:t>
            </a:r>
            <a:r>
              <a:rPr lang="en-US" sz="2000" dirty="0" smtClean="0"/>
              <a:t> </a:t>
            </a:r>
            <a:r>
              <a:rPr lang="en-US" sz="2000" dirty="0" err="1" smtClean="0"/>
              <a:t>và</a:t>
            </a:r>
            <a:r>
              <a:rPr lang="en-US" sz="2000" dirty="0" smtClean="0"/>
              <a:t> </a:t>
            </a:r>
            <a:r>
              <a:rPr lang="en-US" sz="2000" dirty="0" err="1" smtClean="0"/>
              <a:t>lãnh</a:t>
            </a:r>
            <a:r>
              <a:rPr lang="en-US" sz="2000" dirty="0" smtClean="0"/>
              <a:t> </a:t>
            </a:r>
            <a:r>
              <a:rPr lang="en-US" sz="2000" dirty="0" err="1" smtClean="0"/>
              <a:t>đạo</a:t>
            </a:r>
            <a:endParaRPr lang="en-US" sz="2000" dirty="0" smtClean="0"/>
          </a:p>
          <a:p>
            <a:pPr>
              <a:lnSpc>
                <a:spcPct val="150000"/>
              </a:lnSpc>
              <a:buFontTx/>
              <a:buChar char="-"/>
            </a:pPr>
            <a:r>
              <a:rPr lang="en-US" sz="2000" dirty="0" err="1" smtClean="0"/>
              <a:t>Các</a:t>
            </a:r>
            <a:r>
              <a:rPr lang="en-US" sz="2000" dirty="0" smtClean="0"/>
              <a:t> </a:t>
            </a:r>
            <a:r>
              <a:rPr lang="en-US" sz="2000" dirty="0" err="1" smtClean="0"/>
              <a:t>cấp</a:t>
            </a:r>
            <a:r>
              <a:rPr lang="en-US" sz="2000" dirty="0" smtClean="0"/>
              <a:t> QTĐH</a:t>
            </a:r>
          </a:p>
          <a:p>
            <a:pPr>
              <a:lnSpc>
                <a:spcPct val="150000"/>
              </a:lnSpc>
              <a:buFontTx/>
              <a:buChar char="-"/>
            </a:pPr>
            <a:r>
              <a:rPr lang="en-US" sz="2000" dirty="0" err="1" smtClean="0"/>
              <a:t>Các</a:t>
            </a:r>
            <a:r>
              <a:rPr lang="en-US" sz="2000" dirty="0" smtClean="0"/>
              <a:t> </a:t>
            </a:r>
            <a:r>
              <a:rPr lang="en-US" sz="2000" dirty="0" err="1" smtClean="0"/>
              <a:t>cấp</a:t>
            </a:r>
            <a:r>
              <a:rPr lang="en-US" sz="2000" dirty="0" smtClean="0"/>
              <a:t> </a:t>
            </a:r>
            <a:r>
              <a:rPr lang="en-US" sz="2000" dirty="0" err="1" smtClean="0"/>
              <a:t>lãnh</a:t>
            </a:r>
            <a:r>
              <a:rPr lang="en-US" sz="2000" dirty="0" smtClean="0"/>
              <a:t> </a:t>
            </a:r>
            <a:r>
              <a:rPr lang="en-US" sz="2000" dirty="0" err="1" smtClean="0"/>
              <a:t>đạo</a:t>
            </a:r>
            <a:r>
              <a:rPr lang="en-US" sz="2000" dirty="0" smtClean="0"/>
              <a:t> QTĐH,  </a:t>
            </a:r>
            <a:r>
              <a:rPr lang="en-US" sz="2000" dirty="0" err="1" smtClean="0"/>
              <a:t>các</a:t>
            </a:r>
            <a:r>
              <a:rPr lang="en-US" sz="2000" dirty="0" smtClean="0"/>
              <a:t> </a:t>
            </a:r>
            <a:r>
              <a:rPr lang="en-US" sz="2000" dirty="0" err="1" smtClean="0"/>
              <a:t>cấp</a:t>
            </a:r>
            <a:r>
              <a:rPr lang="en-US" sz="2000" dirty="0" smtClean="0"/>
              <a:t> </a:t>
            </a:r>
            <a:r>
              <a:rPr lang="en-US" sz="2000" dirty="0" err="1" smtClean="0"/>
              <a:t>lãnh</a:t>
            </a:r>
            <a:r>
              <a:rPr lang="en-US" sz="2000" dirty="0" smtClean="0"/>
              <a:t> </a:t>
            </a:r>
            <a:r>
              <a:rPr lang="en-US" sz="2000" dirty="0" err="1" smtClean="0"/>
              <a:t>đạo</a:t>
            </a:r>
            <a:r>
              <a:rPr lang="en-US" sz="2000" dirty="0" smtClean="0"/>
              <a:t> </a:t>
            </a:r>
            <a:r>
              <a:rPr lang="en-US" sz="2000" dirty="0" err="1" smtClean="0"/>
              <a:t>tác</a:t>
            </a:r>
            <a:r>
              <a:rPr lang="en-US" sz="2000" dirty="0" smtClean="0"/>
              <a:t> </a:t>
            </a:r>
            <a:r>
              <a:rPr lang="en-US" sz="2000" dirty="0" err="1" smtClean="0"/>
              <a:t>động</a:t>
            </a:r>
            <a:r>
              <a:rPr lang="en-US" sz="2000" dirty="0" smtClean="0"/>
              <a:t> </a:t>
            </a:r>
            <a:r>
              <a:rPr lang="en-US" sz="2000" dirty="0" err="1" smtClean="0"/>
              <a:t>lẫn</a:t>
            </a:r>
            <a:r>
              <a:rPr lang="en-US" sz="2000" dirty="0" smtClean="0"/>
              <a:t> </a:t>
            </a:r>
            <a:r>
              <a:rPr lang="en-US" sz="2000" dirty="0" err="1" smtClean="0"/>
              <a:t>nhau</a:t>
            </a:r>
            <a:r>
              <a:rPr lang="en-US" sz="2000" dirty="0" smtClean="0"/>
              <a:t>, </a:t>
            </a:r>
            <a:r>
              <a:rPr lang="en-US" sz="2000" dirty="0" err="1" smtClean="0"/>
              <a:t>mối</a:t>
            </a:r>
            <a:r>
              <a:rPr lang="en-US" sz="2000" dirty="0" smtClean="0"/>
              <a:t> </a:t>
            </a:r>
            <a:r>
              <a:rPr lang="en-US" sz="2000" dirty="0" err="1" smtClean="0"/>
              <a:t>quan</a:t>
            </a:r>
            <a:r>
              <a:rPr lang="en-US" sz="2000" dirty="0" smtClean="0"/>
              <a:t> </a:t>
            </a:r>
            <a:r>
              <a:rPr lang="en-US" sz="2000" dirty="0" err="1" smtClean="0"/>
              <a:t>hệ</a:t>
            </a:r>
            <a:r>
              <a:rPr lang="en-US" sz="2000" dirty="0" smtClean="0"/>
              <a:t> </a:t>
            </a:r>
            <a:r>
              <a:rPr lang="en-US" sz="2000" dirty="0" err="1" smtClean="0"/>
              <a:t>quyền</a:t>
            </a:r>
            <a:r>
              <a:rPr lang="en-US" sz="2000" dirty="0" smtClean="0"/>
              <a:t> </a:t>
            </a:r>
            <a:r>
              <a:rPr lang="en-US" sz="2000" dirty="0" err="1" smtClean="0"/>
              <a:t>lực</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cấp</a:t>
            </a:r>
            <a:r>
              <a:rPr lang="en-US" sz="2000" dirty="0" smtClean="0"/>
              <a:t> </a:t>
            </a:r>
            <a:r>
              <a:rPr lang="en-US" sz="2000" dirty="0" err="1" smtClean="0"/>
              <a:t>lãnh</a:t>
            </a:r>
            <a:r>
              <a:rPr lang="en-US" sz="2000" dirty="0" smtClean="0"/>
              <a:t> </a:t>
            </a:r>
            <a:r>
              <a:rPr lang="en-US" sz="2000" dirty="0" err="1" smtClean="0"/>
              <a:t>đạo</a:t>
            </a:r>
            <a:endParaRPr lang="en-US" sz="2000" dirty="0" smtClean="0"/>
          </a:p>
          <a:p>
            <a:pPr>
              <a:lnSpc>
                <a:spcPct val="150000"/>
              </a:lnSpc>
              <a:buFontTx/>
              <a:buChar char="-"/>
            </a:pPr>
            <a:r>
              <a:rPr lang="en-US" sz="2000" dirty="0" err="1" smtClean="0"/>
              <a:t>Đa</a:t>
            </a:r>
            <a:r>
              <a:rPr lang="en-US" sz="2000" dirty="0" smtClean="0"/>
              <a:t> phương </a:t>
            </a:r>
            <a:r>
              <a:rPr lang="en-US" sz="2000" dirty="0" err="1" smtClean="0"/>
              <a:t>diện</a:t>
            </a:r>
            <a:endParaRPr lang="en-US"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0"/>
            <a:ext cx="8229600" cy="4320480"/>
          </a:xfrm>
        </p:spPr>
        <p:txBody>
          <a:bodyPr/>
          <a:lstStyle/>
          <a:p>
            <a:pPr algn="ctr"/>
            <a:r>
              <a:rPr lang="en-US" sz="3600" b="1" dirty="0" smtClean="0"/>
              <a:t>2. </a:t>
            </a:r>
            <a:r>
              <a:rPr lang="en-US" sz="3600" b="1" dirty="0" err="1" smtClean="0"/>
              <a:t>Những</a:t>
            </a:r>
            <a:r>
              <a:rPr lang="en-US" sz="3600" b="1" dirty="0" smtClean="0"/>
              <a:t> </a:t>
            </a:r>
            <a:r>
              <a:rPr lang="en-US" sz="3600" b="1" dirty="0" err="1" smtClean="0"/>
              <a:t>nguyên</a:t>
            </a:r>
            <a:r>
              <a:rPr lang="en-US" sz="3600" b="1" dirty="0" smtClean="0"/>
              <a:t> </a:t>
            </a:r>
            <a:r>
              <a:rPr lang="en-US" sz="3600" b="1" dirty="0" err="1" smtClean="0"/>
              <a:t>lý</a:t>
            </a:r>
            <a:r>
              <a:rPr lang="en-US" sz="3600" b="1" dirty="0" smtClean="0"/>
              <a:t> </a:t>
            </a:r>
            <a:r>
              <a:rPr lang="en-US" sz="3600" b="1" dirty="0" err="1" smtClean="0"/>
              <a:t>cơ</a:t>
            </a:r>
            <a:r>
              <a:rPr lang="en-US" sz="3600" b="1" dirty="0" smtClean="0"/>
              <a:t> </a:t>
            </a:r>
            <a:r>
              <a:rPr lang="en-US" sz="3600" b="1" dirty="0" err="1" smtClean="0"/>
              <a:t>bản</a:t>
            </a:r>
            <a:r>
              <a:rPr lang="en-US" sz="3600" b="1" dirty="0" smtClean="0"/>
              <a:t> </a:t>
            </a:r>
            <a:r>
              <a:rPr lang="en-US" sz="3600" b="1" dirty="0" err="1" smtClean="0"/>
              <a:t>của</a:t>
            </a:r>
            <a:r>
              <a:rPr lang="en-US" sz="3600" b="1" dirty="0" smtClean="0"/>
              <a:t> </a:t>
            </a:r>
            <a:r>
              <a:rPr lang="en-US" sz="3600" b="1" dirty="0" err="1" smtClean="0"/>
              <a:t>Quản</a:t>
            </a:r>
            <a:r>
              <a:rPr lang="en-US" sz="3600" b="1" dirty="0" smtClean="0"/>
              <a:t> </a:t>
            </a:r>
            <a:r>
              <a:rPr lang="en-US" sz="3600" b="1" dirty="0" err="1" smtClean="0"/>
              <a:t>trị</a:t>
            </a:r>
            <a:r>
              <a:rPr lang="en-US" sz="3600" b="1" dirty="0" smtClean="0"/>
              <a:t> </a:t>
            </a:r>
            <a:r>
              <a:rPr lang="en-US" sz="3600" b="1" dirty="0" err="1" smtClean="0"/>
              <a:t>đại</a:t>
            </a:r>
            <a:r>
              <a:rPr lang="en-US" sz="3600" b="1" dirty="0" smtClean="0"/>
              <a:t> </a:t>
            </a:r>
            <a:r>
              <a:rPr lang="en-US" sz="3600" b="1" dirty="0" err="1" smtClean="0"/>
              <a:t>học</a:t>
            </a:r>
            <a:r>
              <a:rPr lang="en-US" sz="3600" b="1" dirty="0" smtClean="0"/>
              <a:t>? </a:t>
            </a:r>
            <a:endParaRPr lang="en-US" sz="3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Các</a:t>
            </a:r>
            <a:r>
              <a:rPr lang="en-US" b="1" dirty="0" smtClean="0"/>
              <a:t> </a:t>
            </a:r>
            <a:r>
              <a:rPr lang="en-US" b="1" dirty="0" err="1" smtClean="0"/>
              <a:t>trường</a:t>
            </a:r>
            <a:r>
              <a:rPr lang="en-US" b="1" dirty="0" smtClean="0"/>
              <a:t> </a:t>
            </a:r>
            <a:r>
              <a:rPr lang="en-US" b="1" dirty="0" err="1" smtClean="0"/>
              <a:t>đại</a:t>
            </a:r>
            <a:r>
              <a:rPr lang="en-US" b="1" dirty="0" smtClean="0"/>
              <a:t> </a:t>
            </a:r>
            <a:r>
              <a:rPr lang="en-US" b="1" dirty="0" err="1" smtClean="0"/>
              <a:t>học</a:t>
            </a:r>
            <a:r>
              <a:rPr lang="en-US" b="1" dirty="0" smtClean="0"/>
              <a:t> </a:t>
            </a:r>
            <a:r>
              <a:rPr lang="en-US" b="1" dirty="0" err="1" smtClean="0"/>
              <a:t>được</a:t>
            </a:r>
            <a:r>
              <a:rPr lang="en-US" b="1" dirty="0" smtClean="0"/>
              <a:t> </a:t>
            </a:r>
            <a:r>
              <a:rPr lang="en-US" b="1" dirty="0" err="1" smtClean="0"/>
              <a:t>hy</a:t>
            </a:r>
            <a:r>
              <a:rPr lang="en-US" b="1" dirty="0" smtClean="0"/>
              <a:t> </a:t>
            </a:r>
            <a:r>
              <a:rPr lang="en-US" b="1" dirty="0" err="1" smtClean="0"/>
              <a:t>vọng</a:t>
            </a:r>
            <a:r>
              <a:rPr lang="en-US" b="1" dirty="0" smtClean="0"/>
              <a:t>…</a:t>
            </a:r>
            <a:endParaRPr lang="en-US" b="1" dirty="0"/>
          </a:p>
        </p:txBody>
      </p:sp>
      <p:sp>
        <p:nvSpPr>
          <p:cNvPr id="3" name="Content Placeholder 2"/>
          <p:cNvSpPr>
            <a:spLocks noGrp="1"/>
          </p:cNvSpPr>
          <p:nvPr>
            <p:ph idx="1"/>
          </p:nvPr>
        </p:nvSpPr>
        <p:spPr/>
        <p:txBody>
          <a:bodyPr/>
          <a:lstStyle/>
          <a:p>
            <a:pPr>
              <a:lnSpc>
                <a:spcPct val="150000"/>
              </a:lnSpc>
              <a:buFont typeface="Arial"/>
              <a:buChar char="•"/>
            </a:pPr>
            <a:r>
              <a:rPr lang="en-US" sz="2800" dirty="0" err="1" smtClean="0"/>
              <a:t>Có</a:t>
            </a:r>
            <a:r>
              <a:rPr lang="en-US" sz="2800" dirty="0" smtClean="0"/>
              <a:t> </a:t>
            </a:r>
            <a:r>
              <a:rPr lang="en-US" sz="2800" dirty="0" err="1" smtClean="0"/>
              <a:t>hiệu</a:t>
            </a:r>
            <a:r>
              <a:rPr lang="en-US" sz="2800" dirty="0" smtClean="0"/>
              <a:t> </a:t>
            </a:r>
            <a:r>
              <a:rPr lang="en-US" sz="2800" dirty="0" err="1" smtClean="0"/>
              <a:t>quả</a:t>
            </a:r>
            <a:endParaRPr lang="en-US" sz="2800" dirty="0" smtClean="0"/>
          </a:p>
          <a:p>
            <a:pPr>
              <a:lnSpc>
                <a:spcPct val="150000"/>
              </a:lnSpc>
              <a:buFont typeface="Arial"/>
              <a:buChar char="•"/>
            </a:pPr>
            <a:r>
              <a:rPr lang="en-US" sz="2800" dirty="0" err="1" smtClean="0"/>
              <a:t>Có</a:t>
            </a:r>
            <a:r>
              <a:rPr lang="en-US" sz="2800" dirty="0" smtClean="0"/>
              <a:t> </a:t>
            </a:r>
            <a:r>
              <a:rPr lang="en-US" sz="2800" dirty="0" err="1" smtClean="0"/>
              <a:t>khả</a:t>
            </a:r>
            <a:r>
              <a:rPr lang="en-US" sz="2800" dirty="0" smtClean="0"/>
              <a:t> </a:t>
            </a:r>
            <a:r>
              <a:rPr lang="en-US" sz="2800" dirty="0" err="1" smtClean="0"/>
              <a:t>năng</a:t>
            </a:r>
            <a:endParaRPr lang="en-US" sz="2800" dirty="0" smtClean="0"/>
          </a:p>
          <a:p>
            <a:pPr>
              <a:lnSpc>
                <a:spcPct val="150000"/>
              </a:lnSpc>
              <a:buFont typeface="Arial"/>
              <a:buChar char="•"/>
            </a:pPr>
            <a:r>
              <a:rPr lang="en-US" sz="2800" dirty="0" err="1" smtClean="0"/>
              <a:t>Có</a:t>
            </a:r>
            <a:r>
              <a:rPr lang="en-US" sz="2800" dirty="0" smtClean="0"/>
              <a:t> </a:t>
            </a:r>
            <a:r>
              <a:rPr lang="en-US" sz="2800" dirty="0" err="1" smtClean="0"/>
              <a:t>trách</a:t>
            </a:r>
            <a:r>
              <a:rPr lang="en-US" sz="2800" dirty="0" smtClean="0"/>
              <a:t> </a:t>
            </a:r>
            <a:r>
              <a:rPr lang="en-US" sz="2800" dirty="0" err="1" smtClean="0"/>
              <a:t>nhiệm</a:t>
            </a:r>
            <a:endParaRPr lang="en-US" sz="2800" dirty="0" smtClean="0"/>
          </a:p>
          <a:p>
            <a:pPr>
              <a:lnSpc>
                <a:spcPct val="150000"/>
              </a:lnSpc>
              <a:buFont typeface="Arial"/>
              <a:buChar char="•"/>
            </a:pPr>
            <a:r>
              <a:rPr lang="en-US" sz="2800" dirty="0" err="1" smtClean="0"/>
              <a:t>Có</a:t>
            </a:r>
            <a:r>
              <a:rPr lang="en-US" sz="2800" dirty="0" smtClean="0"/>
              <a:t> </a:t>
            </a:r>
            <a:r>
              <a:rPr lang="en-US" sz="2800" dirty="0" err="1" smtClean="0"/>
              <a:t>thể</a:t>
            </a:r>
            <a:r>
              <a:rPr lang="en-US" sz="2800" dirty="0" smtClean="0"/>
              <a:t> </a:t>
            </a:r>
            <a:r>
              <a:rPr lang="en-US" sz="2800" dirty="0" err="1" smtClean="0"/>
              <a:t>thích</a:t>
            </a:r>
            <a:r>
              <a:rPr lang="en-US" sz="2800" dirty="0" smtClean="0"/>
              <a:t> </a:t>
            </a:r>
            <a:r>
              <a:rPr lang="en-US" sz="2800" dirty="0" err="1" smtClean="0"/>
              <a:t>nghi</a:t>
            </a:r>
            <a:endParaRPr lang="en-US" sz="2800" dirty="0" smtClean="0"/>
          </a:p>
          <a:p>
            <a:pPr>
              <a:buNone/>
            </a:pPr>
            <a:endParaRPr lang="en-US" dirty="0" smtClean="0"/>
          </a:p>
          <a:p>
            <a:pPr algn="ct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Những</a:t>
            </a:r>
            <a:r>
              <a:rPr lang="en-US" b="1" dirty="0" smtClean="0"/>
              <a:t> </a:t>
            </a:r>
            <a:r>
              <a:rPr lang="en-US" b="1" dirty="0" err="1" smtClean="0"/>
              <a:t>nguyên</a:t>
            </a:r>
            <a:r>
              <a:rPr lang="en-US" b="1" dirty="0" smtClean="0"/>
              <a:t> </a:t>
            </a:r>
            <a:r>
              <a:rPr lang="en-US" b="1" dirty="0" err="1" smtClean="0"/>
              <a:t>lý</a:t>
            </a:r>
            <a:r>
              <a:rPr lang="en-US" b="1" dirty="0" smtClean="0"/>
              <a:t> </a:t>
            </a:r>
            <a:r>
              <a:rPr lang="en-US" b="1" dirty="0" err="1" smtClean="0"/>
              <a:t>trong</a:t>
            </a:r>
            <a:r>
              <a:rPr lang="en-US" b="1" dirty="0" smtClean="0"/>
              <a:t> QTĐH</a:t>
            </a:r>
            <a:endParaRPr lang="en-US" b="1" dirty="0"/>
          </a:p>
        </p:txBody>
      </p:sp>
      <p:sp>
        <p:nvSpPr>
          <p:cNvPr id="3" name="Content Placeholder 2"/>
          <p:cNvSpPr>
            <a:spLocks noGrp="1"/>
          </p:cNvSpPr>
          <p:nvPr>
            <p:ph idx="1"/>
          </p:nvPr>
        </p:nvSpPr>
        <p:spPr>
          <a:xfrm>
            <a:off x="0" y="1219200"/>
            <a:ext cx="8839200" cy="5105400"/>
          </a:xfrm>
        </p:spPr>
        <p:txBody>
          <a:bodyPr>
            <a:normAutofit fontScale="55000" lnSpcReduction="20000"/>
          </a:bodyPr>
          <a:lstStyle/>
          <a:p>
            <a:pPr>
              <a:buFont typeface="Arial"/>
              <a:buChar char="•"/>
            </a:pPr>
            <a:r>
              <a:rPr lang="en-US" sz="3200" dirty="0" err="1" smtClean="0"/>
              <a:t>Sự</a:t>
            </a:r>
            <a:r>
              <a:rPr lang="en-US" sz="3200" dirty="0" smtClean="0"/>
              <a:t> </a:t>
            </a:r>
            <a:r>
              <a:rPr lang="en-US" sz="3200" dirty="0" err="1" smtClean="0"/>
              <a:t>phù</a:t>
            </a:r>
            <a:r>
              <a:rPr lang="en-US" sz="3200" dirty="0" smtClean="0"/>
              <a:t> hợp </a:t>
            </a:r>
            <a:r>
              <a:rPr lang="en-US" sz="3200" dirty="0" err="1" smtClean="0"/>
              <a:t>về</a:t>
            </a:r>
            <a:r>
              <a:rPr lang="en-US" sz="3200" dirty="0" smtClean="0"/>
              <a:t> </a:t>
            </a:r>
            <a:r>
              <a:rPr lang="en-US" sz="3200" dirty="0" err="1" smtClean="0"/>
              <a:t>mục</a:t>
            </a:r>
            <a:r>
              <a:rPr lang="en-US" sz="3200" dirty="0" smtClean="0"/>
              <a:t> </a:t>
            </a:r>
            <a:r>
              <a:rPr lang="en-US" sz="3200" dirty="0" err="1" smtClean="0"/>
              <a:t>tiêu</a:t>
            </a:r>
            <a:r>
              <a:rPr lang="en-US" sz="3200" dirty="0" smtClean="0"/>
              <a:t> + </a:t>
            </a:r>
            <a:r>
              <a:rPr lang="en-US" sz="3200" dirty="0" err="1" smtClean="0"/>
              <a:t>Sự</a:t>
            </a:r>
            <a:r>
              <a:rPr lang="en-US" sz="3200" dirty="0" smtClean="0"/>
              <a:t> </a:t>
            </a:r>
            <a:r>
              <a:rPr lang="en-US" sz="3200" dirty="0" err="1" smtClean="0"/>
              <a:t>phù</a:t>
            </a:r>
            <a:r>
              <a:rPr lang="en-US" sz="3200" dirty="0" smtClean="0"/>
              <a:t> hợp </a:t>
            </a:r>
            <a:r>
              <a:rPr lang="en-US" sz="3200" dirty="0" err="1" smtClean="0"/>
              <a:t>với</a:t>
            </a:r>
            <a:r>
              <a:rPr lang="en-US" sz="3200" dirty="0" smtClean="0"/>
              <a:t> </a:t>
            </a:r>
            <a:r>
              <a:rPr lang="en-US" sz="3200" dirty="0" err="1" smtClean="0"/>
              <a:t>mục</a:t>
            </a:r>
            <a:r>
              <a:rPr lang="en-US" sz="3200" dirty="0" smtClean="0"/>
              <a:t> </a:t>
            </a:r>
            <a:r>
              <a:rPr lang="en-US" sz="3200" dirty="0" err="1" smtClean="0"/>
              <a:t>tiêu</a:t>
            </a:r>
            <a:endParaRPr lang="en-US" sz="3200" dirty="0" smtClean="0"/>
          </a:p>
          <a:p>
            <a:endParaRPr lang="en-US" sz="3200" dirty="0" smtClean="0"/>
          </a:p>
          <a:p>
            <a:pPr>
              <a:buFont typeface="Arial"/>
              <a:buChar char="•"/>
            </a:pPr>
            <a:r>
              <a:rPr lang="en-US" sz="3200" dirty="0" err="1" smtClean="0"/>
              <a:t>Sự</a:t>
            </a:r>
            <a:r>
              <a:rPr lang="en-US" sz="3200" dirty="0" smtClean="0"/>
              <a:t> </a:t>
            </a:r>
            <a:r>
              <a:rPr lang="en-US" sz="3200" dirty="0" err="1" smtClean="0"/>
              <a:t>phù</a:t>
            </a:r>
            <a:r>
              <a:rPr lang="en-US" sz="3200" dirty="0" smtClean="0"/>
              <a:t> hợp </a:t>
            </a:r>
            <a:r>
              <a:rPr lang="en-US" sz="3200" dirty="0" err="1" smtClean="0"/>
              <a:t>về</a:t>
            </a:r>
            <a:r>
              <a:rPr lang="en-US" sz="3200" dirty="0" smtClean="0"/>
              <a:t> </a:t>
            </a:r>
            <a:r>
              <a:rPr lang="en-US" sz="3200" dirty="0" err="1" smtClean="0"/>
              <a:t>bối</a:t>
            </a:r>
            <a:r>
              <a:rPr lang="en-US" sz="3200" dirty="0" smtClean="0"/>
              <a:t> </a:t>
            </a:r>
            <a:r>
              <a:rPr lang="en-US" sz="3200" dirty="0" err="1" smtClean="0"/>
              <a:t>cảnh</a:t>
            </a:r>
            <a:endParaRPr lang="en-US" sz="3200" dirty="0" smtClean="0"/>
          </a:p>
          <a:p>
            <a:endParaRPr lang="en-US" sz="3200" dirty="0" smtClean="0"/>
          </a:p>
          <a:p>
            <a:pPr>
              <a:buFont typeface="Arial"/>
              <a:buChar char="•"/>
            </a:pPr>
            <a:r>
              <a:rPr lang="en-US" sz="3200" dirty="0" err="1" smtClean="0"/>
              <a:t>Khả</a:t>
            </a:r>
            <a:r>
              <a:rPr lang="en-US" sz="3200" dirty="0" smtClean="0"/>
              <a:t> </a:t>
            </a:r>
            <a:r>
              <a:rPr lang="en-US" sz="3200" dirty="0" err="1" smtClean="0"/>
              <a:t>năng</a:t>
            </a:r>
            <a:r>
              <a:rPr lang="en-US" sz="3200" dirty="0" smtClean="0"/>
              <a:t> </a:t>
            </a:r>
            <a:r>
              <a:rPr lang="en-US" sz="3200" dirty="0" err="1" smtClean="0"/>
              <a:t>hoạt</a:t>
            </a:r>
            <a:r>
              <a:rPr lang="en-US" sz="3200" dirty="0" smtClean="0"/>
              <a:t> </a:t>
            </a:r>
            <a:r>
              <a:rPr lang="en-US" sz="3200" dirty="0" err="1" smtClean="0"/>
              <a:t>động</a:t>
            </a:r>
            <a:r>
              <a:rPr lang="en-US" sz="3200" dirty="0" smtClean="0"/>
              <a:t>, </a:t>
            </a:r>
            <a:r>
              <a:rPr lang="en-US" sz="3200" dirty="0" err="1" smtClean="0"/>
              <a:t>tính</a:t>
            </a:r>
            <a:r>
              <a:rPr lang="en-US" sz="3200" dirty="0" smtClean="0"/>
              <a:t> </a:t>
            </a:r>
            <a:r>
              <a:rPr lang="en-US" sz="3200" dirty="0" err="1" smtClean="0"/>
              <a:t>linh</a:t>
            </a:r>
            <a:r>
              <a:rPr lang="en-US" sz="3200" dirty="0" smtClean="0"/>
              <a:t> </a:t>
            </a:r>
            <a:r>
              <a:rPr lang="en-US" sz="3200" dirty="0" err="1" smtClean="0"/>
              <a:t>động</a:t>
            </a:r>
            <a:r>
              <a:rPr lang="en-US" sz="3200" dirty="0" smtClean="0"/>
              <a:t>, </a:t>
            </a:r>
            <a:r>
              <a:rPr lang="en-US" sz="3200" dirty="0" err="1" smtClean="0"/>
              <a:t>cởi</a:t>
            </a:r>
            <a:r>
              <a:rPr lang="en-US" sz="3200" dirty="0" smtClean="0"/>
              <a:t> </a:t>
            </a:r>
            <a:r>
              <a:rPr lang="en-US" sz="3200" dirty="0" err="1" smtClean="0"/>
              <a:t>mở</a:t>
            </a:r>
            <a:r>
              <a:rPr lang="en-US" sz="3200" dirty="0" smtClean="0"/>
              <a:t>, </a:t>
            </a:r>
            <a:r>
              <a:rPr lang="en-US" sz="3200" dirty="0" err="1" smtClean="0"/>
              <a:t>rõ</a:t>
            </a:r>
            <a:r>
              <a:rPr lang="en-US" sz="3200" dirty="0" smtClean="0"/>
              <a:t> </a:t>
            </a:r>
            <a:r>
              <a:rPr lang="en-US" sz="3200" dirty="0" err="1" smtClean="0"/>
              <a:t>rành</a:t>
            </a:r>
            <a:r>
              <a:rPr lang="en-US" sz="3200" dirty="0" smtClean="0"/>
              <a:t> </a:t>
            </a:r>
            <a:r>
              <a:rPr lang="en-US" sz="3200" dirty="0" err="1" smtClean="0"/>
              <a:t>và</a:t>
            </a:r>
            <a:r>
              <a:rPr lang="en-US" sz="3200" dirty="0" smtClean="0"/>
              <a:t> minh </a:t>
            </a:r>
            <a:r>
              <a:rPr lang="en-US" sz="3200" dirty="0" err="1" smtClean="0"/>
              <a:t>bạch</a:t>
            </a:r>
            <a:r>
              <a:rPr lang="en-US" sz="3200" dirty="0" smtClean="0"/>
              <a:t> </a:t>
            </a:r>
            <a:r>
              <a:rPr lang="en-US" sz="3200" dirty="0" err="1" smtClean="0"/>
              <a:t>trong</a:t>
            </a:r>
            <a:r>
              <a:rPr lang="en-US" sz="3200" dirty="0" smtClean="0"/>
              <a:t> </a:t>
            </a:r>
            <a:r>
              <a:rPr lang="en-US" sz="3200" dirty="0" err="1" smtClean="0"/>
              <a:t>cơ</a:t>
            </a:r>
            <a:r>
              <a:rPr lang="en-US" sz="3200" dirty="0" smtClean="0"/>
              <a:t> </a:t>
            </a:r>
            <a:r>
              <a:rPr lang="en-US" sz="3200" dirty="0" err="1" smtClean="0"/>
              <a:t>cấu</a:t>
            </a:r>
            <a:endParaRPr lang="en-US" sz="3200" dirty="0" smtClean="0"/>
          </a:p>
          <a:p>
            <a:pPr>
              <a:buFont typeface="Arial"/>
              <a:buChar char="•"/>
            </a:pPr>
            <a:endParaRPr lang="en-US" sz="3200" dirty="0" smtClean="0"/>
          </a:p>
          <a:p>
            <a:pPr>
              <a:buFont typeface="Arial"/>
              <a:buChar char="•"/>
            </a:pPr>
            <a:r>
              <a:rPr lang="en-US" sz="3200" dirty="0" err="1" smtClean="0"/>
              <a:t>Quyền</a:t>
            </a:r>
            <a:r>
              <a:rPr lang="en-US" sz="3200" dirty="0" smtClean="0"/>
              <a:t> </a:t>
            </a:r>
            <a:r>
              <a:rPr lang="en-US" sz="3200" dirty="0" err="1" smtClean="0"/>
              <a:t>tự</a:t>
            </a:r>
            <a:r>
              <a:rPr lang="en-US" sz="3200" dirty="0" smtClean="0"/>
              <a:t> </a:t>
            </a:r>
            <a:r>
              <a:rPr lang="en-US" sz="3200" dirty="0" err="1" smtClean="0"/>
              <a:t>chủ</a:t>
            </a:r>
            <a:r>
              <a:rPr lang="en-US" sz="3200" dirty="0" smtClean="0"/>
              <a:t> </a:t>
            </a:r>
            <a:r>
              <a:rPr lang="en-US" sz="3200" dirty="0" err="1" smtClean="0"/>
              <a:t>về</a:t>
            </a:r>
            <a:r>
              <a:rPr lang="en-US" sz="3200" dirty="0" smtClean="0"/>
              <a:t> </a:t>
            </a:r>
            <a:r>
              <a:rPr lang="en-US" sz="3200" dirty="0" err="1" smtClean="0"/>
              <a:t>đào</a:t>
            </a:r>
            <a:r>
              <a:rPr lang="en-US" sz="3200" dirty="0" smtClean="0"/>
              <a:t> </a:t>
            </a:r>
            <a:r>
              <a:rPr lang="en-US" sz="3200" dirty="0" err="1" smtClean="0"/>
              <a:t>tạo</a:t>
            </a:r>
            <a:r>
              <a:rPr lang="en-US" sz="3200" dirty="0" smtClean="0"/>
              <a:t> </a:t>
            </a:r>
            <a:r>
              <a:rPr lang="en-US" sz="3200" dirty="0" err="1" smtClean="0"/>
              <a:t>và</a:t>
            </a:r>
            <a:r>
              <a:rPr lang="en-US" sz="3200" dirty="0" smtClean="0"/>
              <a:t> </a:t>
            </a:r>
            <a:r>
              <a:rPr lang="en-US" sz="3200" dirty="0" err="1" smtClean="0"/>
              <a:t>quản</a:t>
            </a:r>
            <a:r>
              <a:rPr lang="en-US" sz="3200" dirty="0" smtClean="0"/>
              <a:t> </a:t>
            </a:r>
            <a:r>
              <a:rPr lang="en-US" sz="3200" dirty="0" err="1" smtClean="0"/>
              <a:t>lý</a:t>
            </a:r>
            <a:endParaRPr lang="en-US" sz="3200" dirty="0" smtClean="0"/>
          </a:p>
          <a:p>
            <a:endParaRPr lang="en-US" sz="3200" dirty="0" smtClean="0"/>
          </a:p>
          <a:p>
            <a:pPr>
              <a:buFont typeface="Arial"/>
              <a:buChar char="•"/>
            </a:pPr>
            <a:r>
              <a:rPr lang="en-US" sz="3200" dirty="0" err="1" smtClean="0"/>
              <a:t>Chịu</a:t>
            </a:r>
            <a:r>
              <a:rPr lang="en-US" sz="3200" dirty="0" smtClean="0"/>
              <a:t> </a:t>
            </a:r>
            <a:r>
              <a:rPr lang="en-US" sz="3200" dirty="0" err="1" smtClean="0"/>
              <a:t>trách</a:t>
            </a:r>
            <a:r>
              <a:rPr lang="en-US" sz="3200" dirty="0" smtClean="0"/>
              <a:t> </a:t>
            </a:r>
            <a:r>
              <a:rPr lang="en-US" sz="3200" dirty="0" err="1" smtClean="0"/>
              <a:t>nhiệm</a:t>
            </a:r>
            <a:endParaRPr lang="en-US" sz="3200" dirty="0" smtClean="0"/>
          </a:p>
          <a:p>
            <a:endParaRPr lang="en-US" sz="3200" dirty="0" smtClean="0"/>
          </a:p>
          <a:p>
            <a:pPr>
              <a:buFont typeface="Arial"/>
              <a:buChar char="•"/>
            </a:pPr>
            <a:r>
              <a:rPr lang="en-US" sz="3200" dirty="0" err="1" smtClean="0"/>
              <a:t>Cạnh</a:t>
            </a:r>
            <a:r>
              <a:rPr lang="en-US" sz="3200" dirty="0" smtClean="0"/>
              <a:t> </a:t>
            </a:r>
            <a:r>
              <a:rPr lang="en-US" sz="3200" dirty="0" err="1" smtClean="0"/>
              <a:t>tranh</a:t>
            </a:r>
            <a:endParaRPr lang="en-US" sz="3200" dirty="0" smtClean="0"/>
          </a:p>
          <a:p>
            <a:endParaRPr lang="en-US" sz="3200" dirty="0" smtClean="0"/>
          </a:p>
          <a:p>
            <a:pPr>
              <a:buFont typeface="Arial"/>
              <a:buChar char="•"/>
            </a:pPr>
            <a:r>
              <a:rPr lang="en-US" sz="3200" dirty="0" err="1" smtClean="0"/>
              <a:t>Lãnh</a:t>
            </a:r>
            <a:r>
              <a:rPr lang="en-US" sz="3200" dirty="0" smtClean="0"/>
              <a:t> </a:t>
            </a:r>
            <a:r>
              <a:rPr lang="en-US" sz="3200" dirty="0" err="1" smtClean="0"/>
              <a:t>đạo</a:t>
            </a:r>
            <a:r>
              <a:rPr lang="en-US" sz="3200" dirty="0" smtClean="0"/>
              <a:t> </a:t>
            </a:r>
            <a:r>
              <a:rPr lang="en-US" sz="3200" dirty="0" err="1" smtClean="0"/>
              <a:t>thể</a:t>
            </a:r>
            <a:r>
              <a:rPr lang="en-US" sz="3200" dirty="0" smtClean="0"/>
              <a:t> </a:t>
            </a:r>
            <a:r>
              <a:rPr lang="en-US" sz="3200" dirty="0" err="1" smtClean="0"/>
              <a:t>chế</a:t>
            </a:r>
            <a:endParaRPr lang="en-US" sz="3200" dirty="0" smtClean="0"/>
          </a:p>
          <a:p>
            <a:endParaRPr lang="en-US" sz="2400" dirty="0" smtClean="0"/>
          </a:p>
          <a:p>
            <a:pPr algn="ctr"/>
            <a:r>
              <a:rPr lang="en-AU" sz="4211" dirty="0" smtClean="0"/>
              <a:t>‘</a:t>
            </a:r>
            <a:r>
              <a:rPr lang="en-AU" sz="4211" dirty="0" err="1" smtClean="0"/>
              <a:t>Các</a:t>
            </a:r>
            <a:r>
              <a:rPr lang="en-AU" sz="4211" dirty="0" smtClean="0"/>
              <a:t> </a:t>
            </a:r>
            <a:r>
              <a:rPr lang="en-AU" sz="4211" dirty="0" err="1" smtClean="0"/>
              <a:t>quốc</a:t>
            </a:r>
            <a:r>
              <a:rPr lang="en-AU" sz="4211" dirty="0" smtClean="0"/>
              <a:t> </a:t>
            </a:r>
            <a:r>
              <a:rPr lang="en-AU" sz="4211" dirty="0" err="1" smtClean="0"/>
              <a:t>gia</a:t>
            </a:r>
            <a:r>
              <a:rPr lang="en-AU" sz="4211" dirty="0" smtClean="0"/>
              <a:t> </a:t>
            </a:r>
            <a:r>
              <a:rPr lang="en-AU" sz="4211" dirty="0" err="1" smtClean="0"/>
              <a:t>tại</a:t>
            </a:r>
            <a:r>
              <a:rPr lang="en-AU" sz="4211" dirty="0" smtClean="0"/>
              <a:t> </a:t>
            </a:r>
            <a:r>
              <a:rPr lang="en-AU" sz="4211" dirty="0" err="1" smtClean="0"/>
              <a:t>bất</a:t>
            </a:r>
            <a:r>
              <a:rPr lang="en-AU" sz="4211" dirty="0" smtClean="0"/>
              <a:t> </a:t>
            </a:r>
            <a:r>
              <a:rPr lang="en-AU" sz="4211" dirty="0" err="1" smtClean="0"/>
              <a:t>kỳ</a:t>
            </a:r>
            <a:r>
              <a:rPr lang="en-AU" sz="4211" dirty="0" smtClean="0"/>
              <a:t> </a:t>
            </a:r>
            <a:r>
              <a:rPr lang="en-AU" sz="4211" dirty="0" err="1" smtClean="0"/>
              <a:t>thời</a:t>
            </a:r>
            <a:r>
              <a:rPr lang="en-AU" sz="4211" dirty="0" smtClean="0"/>
              <a:t> </a:t>
            </a:r>
            <a:r>
              <a:rPr lang="en-AU" sz="4211" dirty="0" err="1" smtClean="0"/>
              <a:t>điểm</a:t>
            </a:r>
            <a:r>
              <a:rPr lang="en-AU" sz="4211" dirty="0" smtClean="0"/>
              <a:t> </a:t>
            </a:r>
            <a:r>
              <a:rPr lang="en-AU" sz="4211" dirty="0" err="1" smtClean="0"/>
              <a:t>nào</a:t>
            </a:r>
            <a:r>
              <a:rPr lang="en-AU" sz="4211" dirty="0" smtClean="0"/>
              <a:t> </a:t>
            </a:r>
            <a:r>
              <a:rPr lang="en-AU" sz="4211" dirty="0" err="1" smtClean="0"/>
              <a:t>có</a:t>
            </a:r>
            <a:r>
              <a:rPr lang="en-AU" sz="4211" dirty="0" smtClean="0"/>
              <a:t> </a:t>
            </a:r>
            <a:r>
              <a:rPr lang="en-AU" sz="4211" dirty="0" err="1" smtClean="0"/>
              <a:t>thể</a:t>
            </a:r>
            <a:r>
              <a:rPr lang="en-AU" sz="4211" dirty="0" smtClean="0"/>
              <a:t> </a:t>
            </a:r>
            <a:r>
              <a:rPr lang="en-AU" sz="4211" dirty="0" err="1" smtClean="0"/>
              <a:t>lựa</a:t>
            </a:r>
            <a:r>
              <a:rPr lang="en-AU" sz="4211" dirty="0" smtClean="0"/>
              <a:t> </a:t>
            </a:r>
            <a:r>
              <a:rPr lang="en-AU" sz="4211" dirty="0" err="1" smtClean="0"/>
              <a:t>chọn</a:t>
            </a:r>
            <a:r>
              <a:rPr lang="en-AU" sz="4211" dirty="0" smtClean="0"/>
              <a:t> </a:t>
            </a:r>
            <a:r>
              <a:rPr lang="en-AU" sz="4211" dirty="0" err="1" smtClean="0"/>
              <a:t>để</a:t>
            </a:r>
            <a:r>
              <a:rPr lang="en-AU" sz="4211" dirty="0" smtClean="0"/>
              <a:t> </a:t>
            </a:r>
            <a:r>
              <a:rPr lang="en-AU" sz="4211" dirty="0" err="1" smtClean="0"/>
              <a:t>thúc</a:t>
            </a:r>
            <a:r>
              <a:rPr lang="en-AU" sz="4211" dirty="0" smtClean="0"/>
              <a:t> </a:t>
            </a:r>
            <a:r>
              <a:rPr lang="en-AU" sz="4211" dirty="0" err="1" smtClean="0"/>
              <a:t>đẩy</a:t>
            </a:r>
            <a:r>
              <a:rPr lang="en-AU" sz="4211" dirty="0" smtClean="0"/>
              <a:t> </a:t>
            </a:r>
            <a:r>
              <a:rPr lang="en-AU" sz="4211" dirty="0" err="1" smtClean="0"/>
              <a:t>hoặc</a:t>
            </a:r>
            <a:r>
              <a:rPr lang="en-AU" sz="4211" dirty="0" smtClean="0"/>
              <a:t> </a:t>
            </a:r>
            <a:r>
              <a:rPr lang="en-AU" sz="4211" dirty="0" err="1" smtClean="0"/>
              <a:t>bao</a:t>
            </a:r>
            <a:r>
              <a:rPr lang="en-AU" sz="4211" dirty="0" smtClean="0"/>
              <a:t> </a:t>
            </a:r>
            <a:r>
              <a:rPr lang="en-AU" sz="4211" dirty="0" err="1" smtClean="0"/>
              <a:t>hàm</a:t>
            </a:r>
            <a:r>
              <a:rPr lang="en-AU" sz="4211" dirty="0" smtClean="0"/>
              <a:t> </a:t>
            </a:r>
            <a:r>
              <a:rPr lang="en-AU" sz="4211" dirty="0" err="1" smtClean="0"/>
              <a:t>những</a:t>
            </a:r>
            <a:r>
              <a:rPr lang="en-AU" sz="4211" dirty="0" smtClean="0"/>
              <a:t> </a:t>
            </a:r>
            <a:r>
              <a:rPr lang="en-AU" sz="4211" dirty="0" err="1" smtClean="0"/>
              <a:t>đặc</a:t>
            </a:r>
            <a:r>
              <a:rPr lang="en-AU" sz="4211" dirty="0" smtClean="0"/>
              <a:t> </a:t>
            </a:r>
            <a:r>
              <a:rPr lang="en-AU" sz="4211" dirty="0" err="1" smtClean="0"/>
              <a:t>điểm</a:t>
            </a:r>
            <a:r>
              <a:rPr lang="en-AU" sz="4211" dirty="0" smtClean="0"/>
              <a:t> </a:t>
            </a:r>
            <a:r>
              <a:rPr lang="en-AU" sz="4211" dirty="0" err="1" smtClean="0"/>
              <a:t>riêng</a:t>
            </a:r>
            <a:r>
              <a:rPr lang="en-AU" sz="4211" dirty="0" smtClean="0"/>
              <a:t> (</a:t>
            </a:r>
            <a:r>
              <a:rPr lang="en-AU" sz="4211" dirty="0" err="1" smtClean="0"/>
              <a:t>những</a:t>
            </a:r>
            <a:r>
              <a:rPr lang="en-AU" sz="4211" dirty="0" smtClean="0"/>
              <a:t> </a:t>
            </a:r>
            <a:r>
              <a:rPr lang="en-AU" sz="4211" dirty="0" err="1" smtClean="0"/>
              <a:t>nguyên</a:t>
            </a:r>
            <a:r>
              <a:rPr lang="en-AU" sz="4211" dirty="0" smtClean="0"/>
              <a:t> </a:t>
            </a:r>
            <a:r>
              <a:rPr lang="en-AU" sz="4211" dirty="0" err="1" smtClean="0"/>
              <a:t>lý</a:t>
            </a:r>
            <a:r>
              <a:rPr lang="en-AU" sz="4211" dirty="0" smtClean="0"/>
              <a:t>).’</a:t>
            </a:r>
          </a:p>
          <a:p>
            <a:pPr algn="ctr"/>
            <a:r>
              <a:rPr lang="en-AU" sz="4211" dirty="0" smtClean="0"/>
              <a:t>(</a:t>
            </a:r>
            <a:r>
              <a:rPr lang="en-AU" sz="4211" dirty="0" err="1" smtClean="0"/>
              <a:t>Middlehurst</a:t>
            </a:r>
            <a:r>
              <a:rPr lang="en-AU" sz="4211" dirty="0" smtClean="0"/>
              <a:t>, 1999, p.322)</a:t>
            </a:r>
            <a:endParaRPr lang="en-US" sz="4211" dirty="0" smtClean="0"/>
          </a:p>
          <a:p>
            <a:pPr>
              <a:buNone/>
            </a:pPr>
            <a:endParaRPr lang="en-US" sz="4211" dirty="0" smtClean="0"/>
          </a:p>
          <a:p>
            <a:pPr>
              <a:buNone/>
            </a:pPr>
            <a:endParaRPr lang="en-US" sz="421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4320480"/>
          </a:xfrm>
        </p:spPr>
        <p:txBody>
          <a:bodyPr/>
          <a:lstStyle/>
          <a:p>
            <a:pPr algn="ctr"/>
            <a:endParaRPr lang="en-US" sz="3200" b="1" dirty="0" smtClean="0"/>
          </a:p>
          <a:p>
            <a:pPr algn="ctr"/>
            <a:endParaRPr lang="en-US" sz="3200" b="1" dirty="0" smtClean="0"/>
          </a:p>
          <a:p>
            <a:pPr algn="ctr"/>
            <a:endParaRPr lang="en-US" sz="3200" b="1" dirty="0" smtClean="0"/>
          </a:p>
          <a:p>
            <a:pPr algn="ctr"/>
            <a:r>
              <a:rPr lang="en-US" sz="2800" b="1" dirty="0" smtClean="0"/>
              <a:t>3</a:t>
            </a:r>
            <a:r>
              <a:rPr lang="en-US" sz="3200" b="1" dirty="0" smtClean="0"/>
              <a:t>. QTĐH ở </a:t>
            </a:r>
            <a:r>
              <a:rPr lang="en-US" sz="3200" b="1" dirty="0" err="1" smtClean="0"/>
              <a:t>các</a:t>
            </a:r>
            <a:r>
              <a:rPr lang="en-US" sz="3200" b="1" dirty="0" smtClean="0"/>
              <a:t> </a:t>
            </a:r>
            <a:r>
              <a:rPr lang="en-US" sz="3200" b="1" dirty="0" err="1" smtClean="0"/>
              <a:t>quốc</a:t>
            </a:r>
            <a:r>
              <a:rPr lang="en-US" sz="3200" b="1" dirty="0" smtClean="0"/>
              <a:t> </a:t>
            </a:r>
            <a:r>
              <a:rPr lang="en-US" sz="3200" b="1" dirty="0" err="1" smtClean="0"/>
              <a:t>gia</a:t>
            </a:r>
            <a:r>
              <a:rPr lang="en-US" sz="3200" b="1" dirty="0" smtClean="0"/>
              <a:t> </a:t>
            </a:r>
            <a:r>
              <a:rPr lang="en-US" sz="3200" b="1" dirty="0" err="1" smtClean="0"/>
              <a:t>khác</a:t>
            </a:r>
            <a:r>
              <a:rPr lang="en-US" sz="3200" b="1" dirty="0" smtClean="0"/>
              <a:t> </a:t>
            </a:r>
            <a:r>
              <a:rPr lang="en-US" sz="3200" b="1" dirty="0" err="1" smtClean="0"/>
              <a:t>được</a:t>
            </a:r>
            <a:r>
              <a:rPr lang="en-US" sz="3200" b="1" dirty="0" smtClean="0"/>
              <a:t> </a:t>
            </a:r>
            <a:r>
              <a:rPr lang="en-US" sz="3200" b="1" dirty="0" err="1" smtClean="0"/>
              <a:t>thực</a:t>
            </a:r>
            <a:r>
              <a:rPr lang="en-US" sz="3200" b="1" dirty="0" smtClean="0"/>
              <a:t> thi </a:t>
            </a:r>
            <a:r>
              <a:rPr lang="en-US" sz="3200" b="1" dirty="0" err="1" smtClean="0"/>
              <a:t>như</a:t>
            </a:r>
            <a:r>
              <a:rPr lang="en-US" sz="3200" b="1" dirty="0" smtClean="0"/>
              <a:t> </a:t>
            </a:r>
            <a:r>
              <a:rPr lang="en-US" sz="3200" b="1" dirty="0" err="1" smtClean="0"/>
              <a:t>thế</a:t>
            </a:r>
            <a:r>
              <a:rPr lang="en-US" sz="3200" b="1" dirty="0" smtClean="0"/>
              <a:t> </a:t>
            </a:r>
            <a:r>
              <a:rPr lang="en-US" sz="3200" b="1" dirty="0" err="1" smtClean="0"/>
              <a:t>nào</a:t>
            </a:r>
            <a:r>
              <a:rPr lang="en-US" sz="3200" b="1" dirty="0" smtClean="0"/>
              <a:t>?</a:t>
            </a:r>
            <a:endParaRPr lang="en-US" sz="2800" b="1" dirty="0" smtClean="0"/>
          </a:p>
          <a:p>
            <a:pPr algn="ctr"/>
            <a:r>
              <a:rPr lang="en-US" sz="2000" b="1" i="1" dirty="0" smtClean="0"/>
              <a:t>(</a:t>
            </a:r>
            <a:r>
              <a:rPr lang="en-US" sz="2000" b="1" i="1" dirty="0" err="1" smtClean="0"/>
              <a:t>Henard</a:t>
            </a:r>
            <a:r>
              <a:rPr lang="en-US" sz="2000" b="1" i="1" dirty="0" smtClean="0"/>
              <a:t> &amp; </a:t>
            </a:r>
            <a:r>
              <a:rPr lang="en-US" sz="2000" b="1" i="1" dirty="0" err="1" smtClean="0"/>
              <a:t>Mitterle</a:t>
            </a:r>
            <a:r>
              <a:rPr lang="en-US" sz="2000" b="1" i="1" dirty="0" smtClean="0"/>
              <a:t>, 2009; Eurydice, 2008, </a:t>
            </a:r>
            <a:r>
              <a:rPr lang="en-US" sz="2000" b="1" i="1" dirty="0" err="1" smtClean="0"/>
              <a:t>Fielden</a:t>
            </a:r>
            <a:r>
              <a:rPr lang="en-US" sz="2000" b="1" i="1" dirty="0" smtClean="0"/>
              <a:t>, 2008) </a:t>
            </a:r>
            <a:endParaRPr lang="en-US" sz="2000" b="1"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672"/>
            <a:ext cx="8915400" cy="792088"/>
          </a:xfrm>
        </p:spPr>
        <p:txBody>
          <a:bodyPr/>
          <a:lstStyle/>
          <a:p>
            <a:r>
              <a:rPr lang="en-US" sz="2400" b="1" dirty="0" err="1" smtClean="0"/>
              <a:t>Cơ</a:t>
            </a:r>
            <a:r>
              <a:rPr lang="en-US" sz="2400" b="1" dirty="0" smtClean="0"/>
              <a:t> </a:t>
            </a:r>
            <a:r>
              <a:rPr lang="en-US" sz="2400" b="1" dirty="0" err="1" smtClean="0"/>
              <a:t>cấu</a:t>
            </a:r>
            <a:r>
              <a:rPr lang="en-US" sz="2400" b="1" dirty="0" smtClean="0"/>
              <a:t> </a:t>
            </a:r>
            <a:r>
              <a:rPr lang="en-US" sz="2400" b="1" dirty="0" err="1" smtClean="0"/>
              <a:t>quản</a:t>
            </a:r>
            <a:r>
              <a:rPr lang="en-US" sz="2400" b="1" dirty="0" smtClean="0"/>
              <a:t> </a:t>
            </a:r>
            <a:r>
              <a:rPr lang="en-US" sz="2400" b="1" dirty="0" err="1" smtClean="0"/>
              <a:t>trị</a:t>
            </a:r>
            <a:r>
              <a:rPr lang="en-US" sz="2400" b="1" dirty="0" smtClean="0"/>
              <a:t> </a:t>
            </a:r>
            <a:r>
              <a:rPr lang="en-US" sz="2400" b="1" dirty="0" err="1" smtClean="0"/>
              <a:t>đại</a:t>
            </a:r>
            <a:r>
              <a:rPr lang="en-US" sz="2400" b="1" dirty="0" smtClean="0"/>
              <a:t> </a:t>
            </a:r>
            <a:r>
              <a:rPr lang="en-US" sz="2400" b="1" dirty="0" err="1" smtClean="0"/>
              <a:t>học</a:t>
            </a:r>
            <a:r>
              <a:rPr lang="en-US" sz="2400" b="1" dirty="0" smtClean="0"/>
              <a:t> </a:t>
            </a:r>
            <a:r>
              <a:rPr lang="en-US" sz="2400" b="1" dirty="0" err="1" smtClean="0"/>
              <a:t>quốc</a:t>
            </a:r>
            <a:r>
              <a:rPr lang="en-US" sz="2400" b="1" dirty="0" smtClean="0"/>
              <a:t> </a:t>
            </a:r>
            <a:r>
              <a:rPr lang="en-US" sz="2400" b="1" dirty="0" err="1" smtClean="0"/>
              <a:t>tế</a:t>
            </a:r>
            <a:endParaRPr lang="en-US" sz="2400" b="1" dirty="0"/>
          </a:p>
        </p:txBody>
      </p:sp>
      <p:sp>
        <p:nvSpPr>
          <p:cNvPr id="3" name="Content Placeholder 2"/>
          <p:cNvSpPr>
            <a:spLocks noGrp="1"/>
          </p:cNvSpPr>
          <p:nvPr>
            <p:ph idx="1"/>
          </p:nvPr>
        </p:nvSpPr>
        <p:spPr/>
        <p:txBody>
          <a:bodyPr/>
          <a:lstStyle/>
          <a:p>
            <a:r>
              <a:rPr lang="en-US" sz="2000" b="1" i="1" dirty="0" err="1" smtClean="0"/>
              <a:t>Cơ</a:t>
            </a:r>
            <a:r>
              <a:rPr lang="en-US" sz="2000" b="1" i="1" dirty="0" smtClean="0"/>
              <a:t> </a:t>
            </a:r>
            <a:r>
              <a:rPr lang="en-US" sz="2000" b="1" i="1" dirty="0" err="1" smtClean="0"/>
              <a:t>cấu</a:t>
            </a:r>
            <a:r>
              <a:rPr lang="en-US" sz="2000" b="1" i="1" dirty="0" smtClean="0"/>
              <a:t> </a:t>
            </a:r>
            <a:r>
              <a:rPr lang="en-US" sz="2000" b="1" i="1" dirty="0" err="1" smtClean="0"/>
              <a:t>quản</a:t>
            </a:r>
            <a:r>
              <a:rPr lang="en-US" sz="2000" b="1" i="1" dirty="0" smtClean="0"/>
              <a:t> </a:t>
            </a:r>
            <a:r>
              <a:rPr lang="en-US" sz="2000" b="1" i="1" dirty="0" err="1" smtClean="0"/>
              <a:t>trị</a:t>
            </a:r>
            <a:r>
              <a:rPr lang="en-US" sz="2000" b="1" i="1" dirty="0" smtClean="0"/>
              <a:t> </a:t>
            </a:r>
            <a:r>
              <a:rPr lang="en-US" sz="2000" b="1" i="1" dirty="0" err="1" smtClean="0"/>
              <a:t>là</a:t>
            </a:r>
            <a:r>
              <a:rPr lang="en-US" sz="2000" b="1" i="1" dirty="0" smtClean="0"/>
              <a:t>…</a:t>
            </a:r>
          </a:p>
          <a:p>
            <a:pPr>
              <a:lnSpc>
                <a:spcPct val="150000"/>
              </a:lnSpc>
              <a:buFont typeface="Arial"/>
              <a:buChar char="•"/>
            </a:pPr>
            <a:r>
              <a:rPr lang="en-US" sz="2000" dirty="0" err="1" smtClean="0"/>
              <a:t>Dựa</a:t>
            </a:r>
            <a:r>
              <a:rPr lang="en-US" sz="2000" dirty="0" smtClean="0"/>
              <a:t> </a:t>
            </a:r>
            <a:r>
              <a:rPr lang="en-US" sz="2000" dirty="0" err="1" smtClean="0"/>
              <a:t>trên</a:t>
            </a:r>
            <a:r>
              <a:rPr lang="en-US" sz="2000" dirty="0" smtClean="0"/>
              <a:t> </a:t>
            </a:r>
            <a:r>
              <a:rPr lang="en-US" sz="2000" dirty="0" err="1" smtClean="0"/>
              <a:t>những</a:t>
            </a:r>
            <a:r>
              <a:rPr lang="en-US" sz="2000" dirty="0" smtClean="0"/>
              <a:t> </a:t>
            </a:r>
            <a:r>
              <a:rPr lang="en-US" sz="2000" dirty="0" err="1" smtClean="0">
                <a:solidFill>
                  <a:srgbClr val="FF0000"/>
                </a:solidFill>
              </a:rPr>
              <a:t>nguyên</a:t>
            </a:r>
            <a:r>
              <a:rPr lang="en-US" sz="2000" dirty="0" smtClean="0">
                <a:solidFill>
                  <a:srgbClr val="FF0000"/>
                </a:solidFill>
              </a:rPr>
              <a:t> </a:t>
            </a:r>
            <a:r>
              <a:rPr lang="en-US" sz="2000" dirty="0" err="1" smtClean="0">
                <a:solidFill>
                  <a:srgbClr val="FF0000"/>
                </a:solidFill>
              </a:rPr>
              <a:t>lý</a:t>
            </a:r>
            <a:r>
              <a:rPr lang="en-US" sz="2000" dirty="0" smtClean="0"/>
              <a:t> </a:t>
            </a:r>
            <a:r>
              <a:rPr lang="en-US" sz="2000" dirty="0" err="1" smtClean="0"/>
              <a:t>về</a:t>
            </a:r>
            <a:r>
              <a:rPr lang="en-US" sz="2000" dirty="0" smtClean="0"/>
              <a:t> QTĐH </a:t>
            </a:r>
            <a:r>
              <a:rPr lang="en-US" sz="2000" dirty="0" err="1" smtClean="0"/>
              <a:t>đã</a:t>
            </a:r>
            <a:r>
              <a:rPr lang="en-US" sz="2000" dirty="0" smtClean="0"/>
              <a:t> </a:t>
            </a:r>
            <a:r>
              <a:rPr lang="en-US" sz="2000" dirty="0" err="1" smtClean="0"/>
              <a:t>được</a:t>
            </a:r>
            <a:r>
              <a:rPr lang="en-US" sz="2000" dirty="0" smtClean="0"/>
              <a:t> </a:t>
            </a:r>
            <a:r>
              <a:rPr lang="en-US" sz="2000" dirty="0" err="1" smtClean="0"/>
              <a:t>thiết</a:t>
            </a:r>
            <a:r>
              <a:rPr lang="en-US" sz="2000" dirty="0" smtClean="0"/>
              <a:t> </a:t>
            </a:r>
            <a:r>
              <a:rPr lang="en-US" sz="2000" dirty="0" err="1" smtClean="0"/>
              <a:t>lập</a:t>
            </a:r>
            <a:endParaRPr lang="en-US" sz="2000" dirty="0" smtClean="0"/>
          </a:p>
          <a:p>
            <a:pPr>
              <a:lnSpc>
                <a:spcPct val="150000"/>
              </a:lnSpc>
              <a:buFont typeface="Arial"/>
              <a:buChar char="•"/>
            </a:pPr>
            <a:r>
              <a:rPr lang="en-US" sz="2000" dirty="0" err="1" smtClean="0"/>
              <a:t>Hữu</a:t>
            </a:r>
            <a:r>
              <a:rPr lang="en-US" sz="2000" dirty="0" smtClean="0"/>
              <a:t> </a:t>
            </a:r>
            <a:r>
              <a:rPr lang="en-US" sz="2000" dirty="0" err="1" smtClean="0"/>
              <a:t>ích</a:t>
            </a:r>
            <a:r>
              <a:rPr lang="en-US" sz="2000" dirty="0" smtClean="0"/>
              <a:t> </a:t>
            </a:r>
            <a:r>
              <a:rPr lang="en-US" sz="2000" dirty="0" err="1" smtClean="0"/>
              <a:t>đối</a:t>
            </a:r>
            <a:r>
              <a:rPr lang="en-US" sz="2000" dirty="0" smtClean="0"/>
              <a:t> </a:t>
            </a:r>
            <a:r>
              <a:rPr lang="en-US" sz="2000" dirty="0" err="1" smtClean="0"/>
              <a:t>với</a:t>
            </a:r>
            <a:r>
              <a:rPr lang="en-US" sz="2000" dirty="0" smtClean="0"/>
              <a:t> </a:t>
            </a:r>
            <a:r>
              <a:rPr lang="en-US" sz="2000" dirty="0" err="1" smtClean="0"/>
              <a:t>những</a:t>
            </a:r>
            <a:r>
              <a:rPr lang="en-US" sz="2000" dirty="0" smtClean="0"/>
              <a:t> </a:t>
            </a:r>
            <a:r>
              <a:rPr lang="en-US" sz="2000" dirty="0" err="1" smtClean="0">
                <a:solidFill>
                  <a:srgbClr val="FF0000"/>
                </a:solidFill>
              </a:rPr>
              <a:t>nhà</a:t>
            </a:r>
            <a:r>
              <a:rPr lang="en-US" sz="2000" dirty="0" smtClean="0">
                <a:solidFill>
                  <a:srgbClr val="FF0000"/>
                </a:solidFill>
              </a:rPr>
              <a:t> </a:t>
            </a:r>
            <a:r>
              <a:rPr lang="en-US" sz="2000" dirty="0" err="1" smtClean="0">
                <a:solidFill>
                  <a:srgbClr val="FF0000"/>
                </a:solidFill>
              </a:rPr>
              <a:t>lãnh</a:t>
            </a:r>
            <a:r>
              <a:rPr lang="en-US" sz="2000" dirty="0" smtClean="0">
                <a:solidFill>
                  <a:srgbClr val="FF0000"/>
                </a:solidFill>
              </a:rPr>
              <a:t> </a:t>
            </a:r>
            <a:r>
              <a:rPr lang="en-US" sz="2000" dirty="0" err="1" smtClean="0">
                <a:solidFill>
                  <a:srgbClr val="FF0000"/>
                </a:solidFill>
              </a:rPr>
              <a:t>đạo</a:t>
            </a:r>
            <a:r>
              <a:rPr lang="en-US" sz="2000" dirty="0" smtClean="0"/>
              <a:t> </a:t>
            </a:r>
            <a:r>
              <a:rPr lang="en-US" sz="2000" dirty="0" err="1" smtClean="0"/>
              <a:t>mới</a:t>
            </a:r>
            <a:r>
              <a:rPr lang="en-US" sz="2000" dirty="0" smtClean="0"/>
              <a:t> </a:t>
            </a:r>
            <a:r>
              <a:rPr lang="en-US" sz="2000" dirty="0" err="1" smtClean="0"/>
              <a:t>và</a:t>
            </a:r>
            <a:r>
              <a:rPr lang="en-US" sz="2000" dirty="0" smtClean="0"/>
              <a:t> </a:t>
            </a:r>
            <a:r>
              <a:rPr lang="en-US" sz="2000" dirty="0" err="1" smtClean="0"/>
              <a:t>hiện</a:t>
            </a:r>
            <a:r>
              <a:rPr lang="en-US" sz="2000" dirty="0" smtClean="0"/>
              <a:t> </a:t>
            </a:r>
            <a:r>
              <a:rPr lang="en-US" sz="2000" dirty="0" err="1" smtClean="0"/>
              <a:t>hành</a:t>
            </a:r>
            <a:endParaRPr lang="en-US" sz="2000" dirty="0" smtClean="0">
              <a:solidFill>
                <a:srgbClr val="FF0000"/>
              </a:solidFill>
            </a:endParaRPr>
          </a:p>
          <a:p>
            <a:pPr>
              <a:lnSpc>
                <a:spcPct val="150000"/>
              </a:lnSpc>
              <a:buFont typeface="Arial"/>
              <a:buChar char="•"/>
            </a:pPr>
            <a:r>
              <a:rPr lang="en-US" sz="2000" dirty="0" err="1" smtClean="0"/>
              <a:t>Đặc</a:t>
            </a:r>
            <a:r>
              <a:rPr lang="en-US" sz="2000" dirty="0" smtClean="0"/>
              <a:t> </a:t>
            </a:r>
            <a:r>
              <a:rPr lang="en-US" sz="2000" dirty="0" err="1" smtClean="0"/>
              <a:t>tính</a:t>
            </a:r>
            <a:r>
              <a:rPr lang="en-US" sz="2000" dirty="0" smtClean="0"/>
              <a:t> </a:t>
            </a:r>
            <a:r>
              <a:rPr lang="en-US" sz="2000" dirty="0" err="1" smtClean="0">
                <a:solidFill>
                  <a:srgbClr val="FF0000"/>
                </a:solidFill>
              </a:rPr>
              <a:t>cố</a:t>
            </a:r>
            <a:r>
              <a:rPr lang="en-US" sz="2000" dirty="0" smtClean="0">
                <a:solidFill>
                  <a:srgbClr val="FF0000"/>
                </a:solidFill>
              </a:rPr>
              <a:t> </a:t>
            </a:r>
            <a:r>
              <a:rPr lang="en-US" sz="2000" dirty="0" err="1" smtClean="0">
                <a:solidFill>
                  <a:srgbClr val="FF0000"/>
                </a:solidFill>
              </a:rPr>
              <a:t>vấn</a:t>
            </a:r>
            <a:endParaRPr lang="en-US" sz="2000" dirty="0" smtClean="0"/>
          </a:p>
          <a:p>
            <a:pPr>
              <a:lnSpc>
                <a:spcPct val="150000"/>
              </a:lnSpc>
              <a:buFont typeface="Arial"/>
              <a:buChar char="•"/>
            </a:pPr>
            <a:r>
              <a:rPr lang="en-US" sz="2000" dirty="0" err="1" smtClean="0"/>
              <a:t>Đặc</a:t>
            </a:r>
            <a:r>
              <a:rPr lang="en-US" sz="2000" dirty="0" smtClean="0"/>
              <a:t> </a:t>
            </a:r>
            <a:r>
              <a:rPr lang="en-US" sz="2000" dirty="0" err="1" smtClean="0"/>
              <a:t>tính</a:t>
            </a:r>
            <a:r>
              <a:rPr lang="en-US" sz="2000" dirty="0" smtClean="0"/>
              <a:t> </a:t>
            </a:r>
            <a:r>
              <a:rPr lang="en-US" sz="2000" dirty="0" err="1" smtClean="0">
                <a:solidFill>
                  <a:srgbClr val="FF0000"/>
                </a:solidFill>
              </a:rPr>
              <a:t>tự</a:t>
            </a:r>
            <a:r>
              <a:rPr lang="en-US" sz="2000" dirty="0" smtClean="0">
                <a:solidFill>
                  <a:srgbClr val="FF0000"/>
                </a:solidFill>
              </a:rPr>
              <a:t> </a:t>
            </a:r>
            <a:r>
              <a:rPr lang="en-US" sz="2000" dirty="0" err="1" smtClean="0">
                <a:solidFill>
                  <a:srgbClr val="FF0000"/>
                </a:solidFill>
              </a:rPr>
              <a:t>nguyện</a:t>
            </a:r>
            <a:r>
              <a:rPr lang="en-US" sz="2000" dirty="0" smtClean="0">
                <a:solidFill>
                  <a:srgbClr val="FF0000"/>
                </a:solidFill>
              </a:rPr>
              <a:t> [ </a:t>
            </a:r>
            <a:r>
              <a:rPr lang="en-US" sz="2000" dirty="0" err="1" smtClean="0">
                <a:solidFill>
                  <a:srgbClr val="FF0000"/>
                </a:solidFill>
              </a:rPr>
              <a:t>hoặc</a:t>
            </a:r>
            <a:r>
              <a:rPr lang="en-US" sz="2000" dirty="0" smtClean="0">
                <a:solidFill>
                  <a:srgbClr val="FF0000"/>
                </a:solidFill>
              </a:rPr>
              <a:t> </a:t>
            </a:r>
            <a:r>
              <a:rPr lang="en-US" sz="2000" dirty="0" err="1" smtClean="0">
                <a:solidFill>
                  <a:srgbClr val="FF0000"/>
                </a:solidFill>
              </a:rPr>
              <a:t>bắt</a:t>
            </a:r>
            <a:r>
              <a:rPr lang="en-US" sz="2000" dirty="0" smtClean="0">
                <a:solidFill>
                  <a:srgbClr val="FF0000"/>
                </a:solidFill>
              </a:rPr>
              <a:t> </a:t>
            </a:r>
            <a:r>
              <a:rPr lang="en-US" sz="2000" dirty="0" err="1" smtClean="0">
                <a:solidFill>
                  <a:srgbClr val="FF0000"/>
                </a:solidFill>
              </a:rPr>
              <a:t>buộc</a:t>
            </a:r>
            <a:r>
              <a:rPr lang="en-US" sz="2000" dirty="0" smtClean="0">
                <a:solidFill>
                  <a:srgbClr val="FF0000"/>
                </a:solidFill>
              </a:rPr>
              <a:t>]</a:t>
            </a:r>
            <a:endParaRPr lang="en-US" sz="2000" dirty="0" smtClean="0"/>
          </a:p>
          <a:p>
            <a:pPr>
              <a:lnSpc>
                <a:spcPct val="150000"/>
              </a:lnSpc>
              <a:buFont typeface="Arial"/>
              <a:buChar char="•"/>
            </a:pPr>
            <a:r>
              <a:rPr lang="en-US" sz="2000" dirty="0" err="1" smtClean="0">
                <a:solidFill>
                  <a:srgbClr val="FF0000"/>
                </a:solidFill>
              </a:rPr>
              <a:t>Không</a:t>
            </a:r>
            <a:r>
              <a:rPr lang="en-US" sz="2000" dirty="0" smtClean="0">
                <a:solidFill>
                  <a:srgbClr val="FF0000"/>
                </a:solidFill>
              </a:rPr>
              <a:t> </a:t>
            </a:r>
            <a:r>
              <a:rPr lang="en-US" sz="2000" dirty="0" err="1" smtClean="0">
                <a:solidFill>
                  <a:srgbClr val="FF0000"/>
                </a:solidFill>
              </a:rPr>
              <a:t>cố</a:t>
            </a:r>
            <a:r>
              <a:rPr lang="en-US" sz="2000" dirty="0" smtClean="0">
                <a:solidFill>
                  <a:srgbClr val="FF0000"/>
                </a:solidFill>
              </a:rPr>
              <a:t> </a:t>
            </a:r>
            <a:r>
              <a:rPr lang="en-US" sz="2000" dirty="0" err="1" smtClean="0">
                <a:solidFill>
                  <a:srgbClr val="FF0000"/>
                </a:solidFill>
              </a:rPr>
              <a:t>định</a:t>
            </a:r>
            <a:r>
              <a:rPr lang="en-US" sz="2000" dirty="0" smtClean="0"/>
              <a:t>, </a:t>
            </a:r>
            <a:r>
              <a:rPr lang="en-US" sz="2000" dirty="0" err="1" smtClean="0"/>
              <a:t>cứng</a:t>
            </a:r>
            <a:r>
              <a:rPr lang="en-US" sz="2000" dirty="0" smtClean="0"/>
              <a:t> </a:t>
            </a:r>
            <a:r>
              <a:rPr lang="en-US" sz="2000" dirty="0" err="1" smtClean="0"/>
              <a:t>nhắc</a:t>
            </a:r>
            <a:endParaRPr lang="en-US" sz="2000" dirty="0" smtClean="0"/>
          </a:p>
          <a:p>
            <a:pPr>
              <a:lnSpc>
                <a:spcPct val="150000"/>
              </a:lnSpc>
              <a:buFont typeface="Arial"/>
              <a:buChar char="•"/>
            </a:pPr>
            <a:r>
              <a:rPr lang="en-US" sz="2000" dirty="0" err="1" smtClean="0"/>
              <a:t>Thường</a:t>
            </a:r>
            <a:r>
              <a:rPr lang="en-US" sz="2000" dirty="0" smtClean="0"/>
              <a:t> </a:t>
            </a:r>
            <a:r>
              <a:rPr lang="en-US" sz="2000" dirty="0" err="1" smtClean="0"/>
              <a:t>xuyên</a:t>
            </a:r>
            <a:r>
              <a:rPr lang="en-US" sz="2000" dirty="0" smtClean="0"/>
              <a:t> </a:t>
            </a:r>
            <a:r>
              <a:rPr lang="en-US" sz="2000" b="1" dirty="0" err="1" smtClean="0">
                <a:solidFill>
                  <a:srgbClr val="FF0000"/>
                </a:solidFill>
              </a:rPr>
              <a:t>được</a:t>
            </a:r>
            <a:r>
              <a:rPr lang="en-US" sz="2000" b="1" dirty="0" smtClean="0">
                <a:solidFill>
                  <a:srgbClr val="FF0000"/>
                </a:solidFill>
              </a:rPr>
              <a:t> </a:t>
            </a:r>
            <a:r>
              <a:rPr lang="en-US" sz="2000" b="1" dirty="0" err="1" smtClean="0">
                <a:solidFill>
                  <a:srgbClr val="FF0000"/>
                </a:solidFill>
              </a:rPr>
              <a:t>cập</a:t>
            </a:r>
            <a:r>
              <a:rPr lang="en-US" sz="2000" b="1" dirty="0" smtClean="0">
                <a:solidFill>
                  <a:srgbClr val="FF0000"/>
                </a:solidFill>
              </a:rPr>
              <a:t> </a:t>
            </a:r>
            <a:r>
              <a:rPr lang="en-US" sz="2000" b="1" dirty="0" err="1" smtClean="0">
                <a:solidFill>
                  <a:srgbClr val="FF0000"/>
                </a:solidFill>
              </a:rPr>
              <a:t>nhật</a:t>
            </a:r>
            <a:r>
              <a:rPr lang="en-US" sz="2000" b="1" dirty="0" smtClean="0">
                <a:solidFill>
                  <a:srgbClr val="FF0000"/>
                </a:solidFill>
              </a:rPr>
              <a:t> </a:t>
            </a:r>
            <a:r>
              <a:rPr lang="en-US" sz="2000" dirty="0" err="1" smtClean="0"/>
              <a:t>và</a:t>
            </a:r>
            <a:r>
              <a:rPr lang="en-US" sz="2000" dirty="0" smtClean="0"/>
              <a:t> </a:t>
            </a:r>
            <a:r>
              <a:rPr lang="en-US" sz="2000" dirty="0" err="1" smtClean="0"/>
              <a:t>thảo</a:t>
            </a:r>
            <a:r>
              <a:rPr lang="en-US" sz="2000" dirty="0" smtClean="0"/>
              <a:t> </a:t>
            </a:r>
            <a:r>
              <a:rPr lang="en-US" sz="2000" dirty="0" err="1" smtClean="0"/>
              <a:t>luận</a:t>
            </a:r>
            <a:r>
              <a:rPr lang="en-US" sz="2000" dirty="0" smtClean="0"/>
              <a:t> </a:t>
            </a:r>
            <a:r>
              <a:rPr lang="en-US" sz="2000" dirty="0" err="1" smtClean="0"/>
              <a:t>với</a:t>
            </a:r>
            <a:r>
              <a:rPr lang="en-US" sz="2000" dirty="0" smtClean="0"/>
              <a:t> </a:t>
            </a:r>
            <a:r>
              <a:rPr lang="en-US" sz="2000" dirty="0" err="1" smtClean="0"/>
              <a:t>tất</a:t>
            </a:r>
            <a:r>
              <a:rPr lang="en-US" sz="2000" dirty="0" smtClean="0"/>
              <a:t> </a:t>
            </a:r>
            <a:r>
              <a:rPr lang="en-US" sz="2000" dirty="0" err="1" smtClean="0"/>
              <a:t>cả</a:t>
            </a:r>
            <a:r>
              <a:rPr lang="en-US" sz="2000" dirty="0" smtClean="0"/>
              <a:t> </a:t>
            </a:r>
            <a:r>
              <a:rPr lang="en-US" sz="2000" dirty="0" err="1" smtClean="0"/>
              <a:t>các</a:t>
            </a:r>
            <a:r>
              <a:rPr lang="en-US" sz="2000" dirty="0" smtClean="0"/>
              <a:t> </a:t>
            </a:r>
            <a:r>
              <a:rPr lang="en-US" sz="2000" dirty="0" err="1" smtClean="0"/>
              <a:t>nhóm</a:t>
            </a:r>
            <a:r>
              <a:rPr lang="en-US" sz="2000" dirty="0" smtClean="0"/>
              <a:t> </a:t>
            </a:r>
            <a:r>
              <a:rPr lang="en-US" sz="2000" dirty="0" err="1" smtClean="0"/>
              <a:t>đối</a:t>
            </a:r>
            <a:r>
              <a:rPr lang="en-US" sz="2000" dirty="0" smtClean="0"/>
              <a:t> </a:t>
            </a:r>
            <a:r>
              <a:rPr lang="en-US" sz="2000" dirty="0" err="1" smtClean="0"/>
              <a:t>tác</a:t>
            </a:r>
            <a:r>
              <a:rPr lang="en-US" sz="2000" dirty="0" smtClean="0"/>
              <a:t> </a:t>
            </a:r>
            <a:r>
              <a:rPr lang="en-US" sz="2000" dirty="0" err="1" smtClean="0"/>
              <a:t>liên</a:t>
            </a:r>
            <a:r>
              <a:rPr lang="en-US" sz="2000" dirty="0" smtClean="0"/>
              <a:t> </a:t>
            </a:r>
            <a:r>
              <a:rPr lang="en-US" sz="2000" dirty="0" err="1" smtClean="0"/>
              <a:t>đới</a:t>
            </a: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6672"/>
            <a:ext cx="8534400" cy="792088"/>
          </a:xfrm>
        </p:spPr>
        <p:txBody>
          <a:bodyPr/>
          <a:lstStyle/>
          <a:p>
            <a:r>
              <a:rPr lang="en-US" b="1" dirty="0" err="1" smtClean="0"/>
              <a:t>Những</a:t>
            </a:r>
            <a:r>
              <a:rPr lang="en-US" b="1" dirty="0" smtClean="0"/>
              <a:t> </a:t>
            </a:r>
            <a:r>
              <a:rPr lang="en-US" b="1" dirty="0" err="1" smtClean="0"/>
              <a:t>dạng</a:t>
            </a:r>
            <a:r>
              <a:rPr lang="en-US" b="1" dirty="0" smtClean="0"/>
              <a:t> </a:t>
            </a:r>
            <a:r>
              <a:rPr lang="en-US" b="1" dirty="0" err="1" smtClean="0"/>
              <a:t>phổ</a:t>
            </a:r>
            <a:r>
              <a:rPr lang="en-US" b="1" dirty="0" smtClean="0"/>
              <a:t> </a:t>
            </a:r>
            <a:r>
              <a:rPr lang="en-US" b="1" dirty="0" err="1" smtClean="0"/>
              <a:t>biến</a:t>
            </a:r>
            <a:r>
              <a:rPr lang="en-US" b="1" dirty="0" smtClean="0"/>
              <a:t> </a:t>
            </a:r>
            <a:r>
              <a:rPr lang="en-US" b="1" dirty="0" err="1" smtClean="0"/>
              <a:t>của</a:t>
            </a:r>
            <a:r>
              <a:rPr lang="en-US" b="1" dirty="0" smtClean="0"/>
              <a:t> </a:t>
            </a:r>
            <a:r>
              <a:rPr lang="en-US" b="1" dirty="0" err="1" smtClean="0"/>
              <a:t>cơ</a:t>
            </a:r>
            <a:r>
              <a:rPr lang="en-US" b="1" dirty="0" smtClean="0"/>
              <a:t> </a:t>
            </a:r>
            <a:r>
              <a:rPr lang="en-US" b="1" dirty="0" err="1" smtClean="0"/>
              <a:t>cấu</a:t>
            </a:r>
            <a:r>
              <a:rPr lang="en-US" b="1" dirty="0" smtClean="0"/>
              <a:t> </a:t>
            </a:r>
            <a:r>
              <a:rPr lang="en-US" b="1" dirty="0" err="1" smtClean="0"/>
              <a:t>quản</a:t>
            </a:r>
            <a:r>
              <a:rPr lang="en-US" b="1" dirty="0" smtClean="0"/>
              <a:t> </a:t>
            </a:r>
            <a:r>
              <a:rPr lang="en-US" b="1" dirty="0" err="1" smtClean="0"/>
              <a:t>trị</a:t>
            </a:r>
            <a:endParaRPr lang="en-US" b="1" dirty="0"/>
          </a:p>
        </p:txBody>
      </p:sp>
      <p:sp>
        <p:nvSpPr>
          <p:cNvPr id="3" name="Content Placeholder 2"/>
          <p:cNvSpPr>
            <a:spLocks noGrp="1"/>
          </p:cNvSpPr>
          <p:nvPr>
            <p:ph idx="1"/>
          </p:nvPr>
        </p:nvSpPr>
        <p:spPr/>
        <p:txBody>
          <a:bodyPr/>
          <a:lstStyle/>
          <a:p>
            <a:pPr marL="457200" indent="-457200">
              <a:buFont typeface="+mj-lt"/>
              <a:buAutoNum type="arabicParenR"/>
            </a:pPr>
            <a:r>
              <a:rPr lang="en-US" sz="2000" b="1" dirty="0" smtClean="0"/>
              <a:t> LOẠI 1 </a:t>
            </a:r>
            <a:r>
              <a:rPr lang="en-US" sz="2000" dirty="0" err="1" smtClean="0"/>
              <a:t>chứng</a:t>
            </a:r>
            <a:r>
              <a:rPr lang="en-US" sz="2000" dirty="0" smtClean="0"/>
              <a:t> minh </a:t>
            </a:r>
            <a:r>
              <a:rPr lang="en-US" sz="2000" dirty="0" err="1" smtClean="0"/>
              <a:t>cho</a:t>
            </a:r>
            <a:r>
              <a:rPr lang="en-US" sz="2000" dirty="0" smtClean="0"/>
              <a:t> </a:t>
            </a:r>
            <a:r>
              <a:rPr lang="en-US" sz="2000" dirty="0" err="1" smtClean="0"/>
              <a:t>và</a:t>
            </a:r>
            <a:r>
              <a:rPr lang="en-US" sz="2000" dirty="0" smtClean="0"/>
              <a:t> </a:t>
            </a:r>
            <a:r>
              <a:rPr lang="en-US" sz="2000" dirty="0" err="1" smtClean="0"/>
              <a:t>là</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của</a:t>
            </a:r>
            <a:r>
              <a:rPr lang="en-US" sz="2000" dirty="0" smtClean="0"/>
              <a:t> </a:t>
            </a:r>
            <a:r>
              <a:rPr lang="en-US" sz="2000" b="1" i="1" dirty="0" err="1" smtClean="0">
                <a:solidFill>
                  <a:srgbClr val="FF0000"/>
                </a:solidFill>
              </a:rPr>
              <a:t>tinh</a:t>
            </a:r>
            <a:r>
              <a:rPr lang="en-US" sz="2000" b="1" i="1" dirty="0" smtClean="0">
                <a:solidFill>
                  <a:srgbClr val="FF0000"/>
                </a:solidFill>
              </a:rPr>
              <a:t> </a:t>
            </a:r>
            <a:r>
              <a:rPr lang="en-US" sz="2000" b="1" i="1" dirty="0" err="1" smtClean="0">
                <a:solidFill>
                  <a:srgbClr val="FF0000"/>
                </a:solidFill>
              </a:rPr>
              <a:t>thần</a:t>
            </a:r>
            <a:r>
              <a:rPr lang="en-US" sz="2000" b="1" i="1" dirty="0" smtClean="0">
                <a:solidFill>
                  <a:srgbClr val="FF0000"/>
                </a:solidFill>
              </a:rPr>
              <a:t> </a:t>
            </a:r>
            <a:r>
              <a:rPr lang="en-US" sz="2000" b="1" i="1" dirty="0" err="1" smtClean="0">
                <a:solidFill>
                  <a:srgbClr val="FF0000"/>
                </a:solidFill>
              </a:rPr>
              <a:t>của</a:t>
            </a:r>
            <a:r>
              <a:rPr lang="en-US" sz="2000" b="1" i="1" dirty="0" smtClean="0">
                <a:solidFill>
                  <a:srgbClr val="FF0000"/>
                </a:solidFill>
              </a:rPr>
              <a:t> </a:t>
            </a:r>
            <a:r>
              <a:rPr lang="en-US" sz="2000" b="1" i="1" dirty="0" err="1" smtClean="0">
                <a:solidFill>
                  <a:srgbClr val="FF0000"/>
                </a:solidFill>
              </a:rPr>
              <a:t>đơn</a:t>
            </a:r>
            <a:r>
              <a:rPr lang="en-US" sz="2000" b="1" i="1" dirty="0" smtClean="0">
                <a:solidFill>
                  <a:srgbClr val="FF0000"/>
                </a:solidFill>
              </a:rPr>
              <a:t> </a:t>
            </a:r>
            <a:r>
              <a:rPr lang="en-US" sz="2000" b="1" i="1" dirty="0" err="1" smtClean="0">
                <a:solidFill>
                  <a:srgbClr val="FF0000"/>
                </a:solidFill>
              </a:rPr>
              <a:t>vị</a:t>
            </a:r>
            <a:r>
              <a:rPr lang="en-US" sz="2000" b="1" i="1" dirty="0" smtClean="0">
                <a:solidFill>
                  <a:srgbClr val="FF0000"/>
                </a:solidFill>
              </a:rPr>
              <a:t> /</a:t>
            </a:r>
            <a:r>
              <a:rPr lang="en-US" sz="2000" b="1" i="1" dirty="0" err="1" smtClean="0">
                <a:solidFill>
                  <a:srgbClr val="FF0000"/>
                </a:solidFill>
              </a:rPr>
              <a:t>cơ</a:t>
            </a:r>
            <a:r>
              <a:rPr lang="en-US" sz="2000" b="1" i="1" dirty="0" smtClean="0">
                <a:solidFill>
                  <a:srgbClr val="FF0000"/>
                </a:solidFill>
              </a:rPr>
              <a:t> </a:t>
            </a:r>
            <a:r>
              <a:rPr lang="en-US" sz="2000" b="1" i="1" dirty="0" err="1" smtClean="0">
                <a:solidFill>
                  <a:srgbClr val="FF0000"/>
                </a:solidFill>
              </a:rPr>
              <a:t>sở</a:t>
            </a:r>
            <a:r>
              <a:rPr lang="en-US" sz="2000" b="1" i="1" dirty="0" smtClean="0">
                <a:solidFill>
                  <a:srgbClr val="FF0000"/>
                </a:solidFill>
              </a:rPr>
              <a:t> </a:t>
            </a:r>
            <a:r>
              <a:rPr lang="en-US" sz="2000" dirty="0" err="1" smtClean="0"/>
              <a:t>nhằm</a:t>
            </a:r>
            <a:r>
              <a:rPr lang="en-US" sz="2000" dirty="0" smtClean="0"/>
              <a:t> </a:t>
            </a:r>
            <a:r>
              <a:rPr lang="en-US" sz="2000" dirty="0" err="1" smtClean="0"/>
              <a:t>chứng</a:t>
            </a:r>
            <a:r>
              <a:rPr lang="en-US" sz="2000" dirty="0" smtClean="0"/>
              <a:t> </a:t>
            </a:r>
            <a:r>
              <a:rPr lang="en-US" sz="2000" dirty="0" err="1" smtClean="0"/>
              <a:t>tỏ</a:t>
            </a:r>
            <a:r>
              <a:rPr lang="en-US" sz="2000" dirty="0" smtClean="0"/>
              <a:t> </a:t>
            </a:r>
            <a:r>
              <a:rPr lang="en-US" sz="2000" dirty="0" err="1" smtClean="0"/>
              <a:t>họ</a:t>
            </a:r>
            <a:r>
              <a:rPr lang="en-US" sz="2000" dirty="0" smtClean="0"/>
              <a:t> </a:t>
            </a:r>
            <a:r>
              <a:rPr lang="en-US" sz="2000" dirty="0" err="1" smtClean="0"/>
              <a:t>có</a:t>
            </a:r>
            <a:r>
              <a:rPr lang="en-US" sz="2000" dirty="0" smtClean="0"/>
              <a:t> </a:t>
            </a:r>
            <a:r>
              <a:rPr lang="en-US" sz="2000" dirty="0" err="1" smtClean="0"/>
              <a:t>thể</a:t>
            </a:r>
            <a:r>
              <a:rPr lang="en-US" sz="2000" dirty="0" smtClean="0"/>
              <a:t> </a:t>
            </a:r>
            <a:r>
              <a:rPr lang="en-US" sz="2000" dirty="0" err="1" smtClean="0"/>
              <a:t>tận</a:t>
            </a:r>
            <a:r>
              <a:rPr lang="en-US" sz="2000" dirty="0" smtClean="0"/>
              <a:t> </a:t>
            </a:r>
            <a:r>
              <a:rPr lang="en-US" sz="2000" dirty="0" err="1" smtClean="0"/>
              <a:t>dụng</a:t>
            </a:r>
            <a:r>
              <a:rPr lang="en-US" sz="2000" dirty="0" smtClean="0"/>
              <a:t> </a:t>
            </a:r>
            <a:r>
              <a:rPr lang="en-US" sz="2000" dirty="0" err="1" smtClean="0"/>
              <a:t>được</a:t>
            </a:r>
            <a:r>
              <a:rPr lang="en-US" sz="2000" dirty="0" smtClean="0"/>
              <a:t> </a:t>
            </a:r>
            <a:r>
              <a:rPr lang="en-US" sz="2000" dirty="0" err="1" smtClean="0"/>
              <a:t>quyền</a:t>
            </a:r>
            <a:r>
              <a:rPr lang="en-US" sz="2000" dirty="0" smtClean="0"/>
              <a:t> </a:t>
            </a:r>
            <a:r>
              <a:rPr lang="en-US" sz="2000" dirty="0" err="1" smtClean="0"/>
              <a:t>tự</a:t>
            </a:r>
            <a:r>
              <a:rPr lang="en-US" sz="2000" dirty="0" smtClean="0"/>
              <a:t> </a:t>
            </a:r>
            <a:r>
              <a:rPr lang="en-US" sz="2000" dirty="0" err="1" smtClean="0"/>
              <a:t>quản</a:t>
            </a:r>
            <a:r>
              <a:rPr lang="en-US" sz="2000" dirty="0" smtClean="0"/>
              <a:t> </a:t>
            </a:r>
            <a:r>
              <a:rPr lang="en-US" sz="2000" dirty="0" err="1" smtClean="0"/>
              <a:t>được</a:t>
            </a:r>
            <a:r>
              <a:rPr lang="en-US" sz="2000" dirty="0" smtClean="0"/>
              <a:t> </a:t>
            </a:r>
            <a:r>
              <a:rPr lang="en-US" sz="2000" dirty="0" err="1" smtClean="0"/>
              <a:t>giao</a:t>
            </a:r>
            <a:endParaRPr lang="en-US" sz="2000" dirty="0" smtClean="0"/>
          </a:p>
          <a:p>
            <a:pPr marL="457200" indent="-457200">
              <a:buFont typeface="+mj-lt"/>
              <a:buAutoNum type="arabicParenR"/>
            </a:pPr>
            <a:endParaRPr lang="en-US" sz="2000" dirty="0" smtClean="0"/>
          </a:p>
          <a:p>
            <a:pPr marL="457200" indent="-457200">
              <a:buFont typeface="+mj-lt"/>
              <a:buAutoNum type="arabicParenR"/>
            </a:pPr>
            <a:r>
              <a:rPr lang="en-US" sz="2000" b="1" dirty="0" smtClean="0"/>
              <a:t>LOẠI 2 </a:t>
            </a:r>
            <a:r>
              <a:rPr lang="en-US" sz="2000" dirty="0" err="1" smtClean="0"/>
              <a:t>nhằm</a:t>
            </a:r>
            <a:r>
              <a:rPr lang="en-US" sz="2000" dirty="0" smtClean="0"/>
              <a:t> </a:t>
            </a:r>
            <a:r>
              <a:rPr lang="en-US" sz="2000" dirty="0" err="1" smtClean="0"/>
              <a:t>giúp</a:t>
            </a:r>
            <a:r>
              <a:rPr lang="en-US" sz="2000" dirty="0" smtClean="0"/>
              <a:t> </a:t>
            </a:r>
            <a:r>
              <a:rPr lang="en-US" sz="2000" dirty="0" err="1" smtClean="0"/>
              <a:t>cho</a:t>
            </a:r>
            <a:r>
              <a:rPr lang="en-US" sz="2000" dirty="0" smtClean="0"/>
              <a:t> </a:t>
            </a:r>
            <a:r>
              <a:rPr lang="en-US" sz="2000" dirty="0" err="1" smtClean="0"/>
              <a:t>trường</a:t>
            </a:r>
            <a:r>
              <a:rPr lang="en-US" sz="2000" dirty="0" smtClean="0"/>
              <a:t> </a:t>
            </a:r>
            <a:r>
              <a:rPr lang="en-US" sz="2000" dirty="0" err="1" smtClean="0"/>
              <a:t>chấp</a:t>
            </a:r>
            <a:r>
              <a:rPr lang="en-US" sz="2000" dirty="0" smtClean="0"/>
              <a:t> </a:t>
            </a:r>
            <a:r>
              <a:rPr lang="en-US" sz="2000" dirty="0" err="1" smtClean="0"/>
              <a:t>nhận</a:t>
            </a:r>
            <a:r>
              <a:rPr lang="en-US" sz="2000" dirty="0" smtClean="0"/>
              <a:t> </a:t>
            </a:r>
            <a:r>
              <a:rPr lang="en-US" sz="2000" dirty="0" err="1" smtClean="0"/>
              <a:t>và</a:t>
            </a:r>
            <a:r>
              <a:rPr lang="en-US" sz="2000" dirty="0" smtClean="0"/>
              <a:t> </a:t>
            </a:r>
            <a:r>
              <a:rPr lang="en-US" sz="2000" dirty="0" err="1" smtClean="0"/>
              <a:t>ứng</a:t>
            </a:r>
            <a:r>
              <a:rPr lang="en-US" sz="2000" dirty="0" smtClean="0"/>
              <a:t> </a:t>
            </a:r>
            <a:r>
              <a:rPr lang="en-US" sz="2000" dirty="0" err="1" smtClean="0"/>
              <a:t>dụng</a:t>
            </a:r>
            <a:r>
              <a:rPr lang="en-US" sz="2000" dirty="0" smtClean="0"/>
              <a:t> </a:t>
            </a:r>
            <a:r>
              <a:rPr lang="en-US" sz="2000" b="1" i="1" dirty="0" err="1" smtClean="0">
                <a:solidFill>
                  <a:srgbClr val="FF0000"/>
                </a:solidFill>
              </a:rPr>
              <a:t>quản</a:t>
            </a:r>
            <a:r>
              <a:rPr lang="en-US" sz="2000" b="1" i="1" dirty="0" smtClean="0">
                <a:solidFill>
                  <a:srgbClr val="FF0000"/>
                </a:solidFill>
              </a:rPr>
              <a:t> </a:t>
            </a:r>
            <a:r>
              <a:rPr lang="en-US" sz="2000" b="1" i="1" dirty="0" err="1" smtClean="0">
                <a:solidFill>
                  <a:srgbClr val="FF0000"/>
                </a:solidFill>
              </a:rPr>
              <a:t>trị</a:t>
            </a:r>
            <a:r>
              <a:rPr lang="en-US" sz="2000" b="1" i="1" dirty="0" smtClean="0">
                <a:solidFill>
                  <a:srgbClr val="FF0000"/>
                </a:solidFill>
              </a:rPr>
              <a:t> </a:t>
            </a:r>
            <a:r>
              <a:rPr lang="en-US" sz="2000" b="1" i="1" dirty="0" err="1" smtClean="0">
                <a:solidFill>
                  <a:srgbClr val="FF0000"/>
                </a:solidFill>
              </a:rPr>
              <a:t>đoàn</a:t>
            </a:r>
            <a:r>
              <a:rPr lang="en-US" sz="2000" b="1" i="1" dirty="0" smtClean="0">
                <a:solidFill>
                  <a:srgbClr val="FF0000"/>
                </a:solidFill>
              </a:rPr>
              <a:t> </a:t>
            </a:r>
            <a:r>
              <a:rPr lang="en-US" sz="2000" b="1" i="1" dirty="0" err="1" smtClean="0">
                <a:solidFill>
                  <a:srgbClr val="FF0000"/>
                </a:solidFill>
              </a:rPr>
              <a:t>thể</a:t>
            </a:r>
            <a:r>
              <a:rPr lang="en-US" sz="2000" b="1" i="1" dirty="0" smtClean="0">
                <a:solidFill>
                  <a:srgbClr val="FF0000"/>
                </a:solidFill>
              </a:rPr>
              <a:t>  </a:t>
            </a:r>
            <a:r>
              <a:rPr lang="en-US" sz="2000" dirty="0" err="1" smtClean="0"/>
              <a:t>một</a:t>
            </a:r>
            <a:r>
              <a:rPr lang="en-US" sz="2000" dirty="0" smtClean="0"/>
              <a:t> </a:t>
            </a:r>
            <a:r>
              <a:rPr lang="en-US" sz="2000" dirty="0" err="1" smtClean="0"/>
              <a:t>cách</a:t>
            </a:r>
            <a:r>
              <a:rPr lang="en-US" sz="2000" dirty="0" smtClean="0"/>
              <a:t> </a:t>
            </a:r>
            <a:r>
              <a:rPr lang="en-US" sz="2000" dirty="0" err="1" smtClean="0"/>
              <a:t>phù</a:t>
            </a:r>
            <a:r>
              <a:rPr lang="en-US" sz="2000" dirty="0" smtClean="0"/>
              <a:t> hợp </a:t>
            </a:r>
            <a:r>
              <a:rPr lang="en-US" sz="2000" dirty="0" err="1" smtClean="0"/>
              <a:t>với</a:t>
            </a:r>
            <a:r>
              <a:rPr lang="en-US" sz="2000" dirty="0" smtClean="0"/>
              <a:t> </a:t>
            </a:r>
            <a:r>
              <a:rPr lang="en-US" sz="2000" dirty="0" err="1" smtClean="0"/>
              <a:t>triết</a:t>
            </a:r>
            <a:r>
              <a:rPr lang="en-US" sz="2000" dirty="0" smtClean="0"/>
              <a:t> </a:t>
            </a:r>
            <a:r>
              <a:rPr lang="en-US" sz="2000" dirty="0" err="1" smtClean="0"/>
              <a:t>lý</a:t>
            </a:r>
            <a:r>
              <a:rPr lang="en-US" sz="2000" dirty="0" smtClean="0"/>
              <a:t> </a:t>
            </a:r>
            <a:r>
              <a:rPr lang="en-US" sz="2000" dirty="0" err="1" smtClean="0"/>
              <a:t>về</a:t>
            </a:r>
            <a:r>
              <a:rPr lang="en-US" sz="2000" dirty="0" smtClean="0"/>
              <a:t> </a:t>
            </a:r>
            <a:r>
              <a:rPr lang="en-US" sz="2000" dirty="0" err="1" smtClean="0"/>
              <a:t>quản</a:t>
            </a:r>
            <a:r>
              <a:rPr lang="en-US" sz="2000" dirty="0" smtClean="0"/>
              <a:t> </a:t>
            </a:r>
            <a:r>
              <a:rPr lang="en-US" sz="2000" dirty="0" err="1" smtClean="0"/>
              <a:t>lý</a:t>
            </a:r>
            <a:r>
              <a:rPr lang="en-US" sz="2000" dirty="0" smtClean="0"/>
              <a:t> </a:t>
            </a:r>
            <a:r>
              <a:rPr lang="en-US" sz="2000" dirty="0" err="1" smtClean="0"/>
              <a:t>công</a:t>
            </a:r>
            <a:r>
              <a:rPr lang="en-US" sz="2000" dirty="0" smtClean="0"/>
              <a:t> </a:t>
            </a:r>
            <a:r>
              <a:rPr lang="en-US" sz="2000" dirty="0" err="1" smtClean="0"/>
              <a:t>mới</a:t>
            </a:r>
            <a:r>
              <a:rPr lang="en-US" sz="2000" dirty="0" smtClean="0"/>
              <a:t> (New Public Management)</a:t>
            </a:r>
            <a:endParaRPr lang="en-US" sz="2000" b="1" dirty="0" smtClean="0"/>
          </a:p>
          <a:p>
            <a:pPr marL="457200" indent="-457200">
              <a:buFont typeface="+mj-lt"/>
              <a:buAutoNum type="arabicParenR"/>
            </a:pPr>
            <a:endParaRPr lang="en-US" sz="2000" dirty="0" smtClean="0"/>
          </a:p>
          <a:p>
            <a:pPr marL="457200" indent="-457200">
              <a:buFont typeface="+mj-lt"/>
              <a:buAutoNum type="arabicParenR"/>
            </a:pPr>
            <a:r>
              <a:rPr lang="en-US" sz="2000" b="1" dirty="0" smtClean="0"/>
              <a:t>LOẠI 3 </a:t>
            </a:r>
            <a:r>
              <a:rPr lang="en-US" sz="2000" dirty="0" err="1" smtClean="0"/>
              <a:t>là</a:t>
            </a:r>
            <a:r>
              <a:rPr lang="en-US" sz="2000" dirty="0" smtClean="0"/>
              <a:t> </a:t>
            </a:r>
            <a:r>
              <a:rPr lang="en-US" sz="2000" dirty="0" err="1" smtClean="0"/>
              <a:t>sự</a:t>
            </a:r>
            <a:r>
              <a:rPr lang="en-US" sz="2000" dirty="0" smtClean="0"/>
              <a:t> </a:t>
            </a:r>
            <a:r>
              <a:rPr lang="en-US" sz="2000" dirty="0" err="1" smtClean="0"/>
              <a:t>hưởng</a:t>
            </a:r>
            <a:r>
              <a:rPr lang="en-US" sz="2000" dirty="0" smtClean="0"/>
              <a:t> </a:t>
            </a:r>
            <a:r>
              <a:rPr lang="en-US" sz="2000" dirty="0" err="1" smtClean="0"/>
              <a:t>ứng</a:t>
            </a:r>
            <a:r>
              <a:rPr lang="en-US" sz="2000" dirty="0" smtClean="0"/>
              <a:t> </a:t>
            </a:r>
            <a:r>
              <a:rPr lang="en-US" sz="2000" dirty="0" err="1" smtClean="0"/>
              <a:t>để</a:t>
            </a:r>
            <a:r>
              <a:rPr lang="en-US" sz="2000" dirty="0" smtClean="0"/>
              <a:t> </a:t>
            </a:r>
            <a:r>
              <a:rPr lang="en-US" sz="2000" dirty="0" err="1" smtClean="0"/>
              <a:t>bảo</a:t>
            </a:r>
            <a:r>
              <a:rPr lang="en-US" sz="2000" dirty="0" smtClean="0"/>
              <a:t> </a:t>
            </a:r>
            <a:r>
              <a:rPr lang="en-US" sz="2000" dirty="0" err="1" smtClean="0"/>
              <a:t>vệ</a:t>
            </a:r>
            <a:r>
              <a:rPr lang="en-US" sz="2000" dirty="0" smtClean="0"/>
              <a:t> </a:t>
            </a:r>
            <a:r>
              <a:rPr lang="en-US" sz="2000" dirty="0" err="1" smtClean="0"/>
              <a:t>cho</a:t>
            </a:r>
            <a:r>
              <a:rPr lang="en-US" sz="2000" dirty="0" smtClean="0"/>
              <a:t> </a:t>
            </a:r>
            <a:r>
              <a:rPr lang="en-US" sz="2000" dirty="0" err="1" smtClean="0"/>
              <a:t>trường</a:t>
            </a:r>
            <a:r>
              <a:rPr lang="en-US" sz="2000" dirty="0" smtClean="0"/>
              <a:t> </a:t>
            </a:r>
            <a:r>
              <a:rPr lang="en-US" sz="2000" dirty="0" err="1" smtClean="0"/>
              <a:t>khỏi</a:t>
            </a:r>
            <a:r>
              <a:rPr lang="en-US" sz="2000" dirty="0" smtClean="0"/>
              <a:t> </a:t>
            </a:r>
            <a:r>
              <a:rPr lang="en-US" sz="2000" dirty="0" err="1" smtClean="0"/>
              <a:t>gian</a:t>
            </a:r>
            <a:r>
              <a:rPr lang="en-US" sz="2000" dirty="0" smtClean="0"/>
              <a:t> </a:t>
            </a:r>
            <a:r>
              <a:rPr lang="en-US" sz="2000" dirty="0" err="1" smtClean="0"/>
              <a:t>lận</a:t>
            </a:r>
            <a:r>
              <a:rPr lang="en-US" sz="2000" dirty="0" smtClean="0"/>
              <a:t> </a:t>
            </a:r>
            <a:r>
              <a:rPr lang="en-US" sz="2000" dirty="0" err="1" smtClean="0"/>
              <a:t>và</a:t>
            </a:r>
            <a:r>
              <a:rPr lang="en-US" sz="2000" dirty="0" smtClean="0"/>
              <a:t> </a:t>
            </a:r>
            <a:r>
              <a:rPr lang="en-US" sz="2000" dirty="0" err="1" smtClean="0"/>
              <a:t>những</a:t>
            </a:r>
            <a:r>
              <a:rPr lang="en-US" sz="2000" dirty="0" smtClean="0"/>
              <a:t> </a:t>
            </a:r>
            <a:r>
              <a:rPr lang="en-US" sz="2000" dirty="0" err="1" smtClean="0"/>
              <a:t>đường</a:t>
            </a:r>
            <a:r>
              <a:rPr lang="en-US" sz="2000" dirty="0" smtClean="0"/>
              <a:t> </a:t>
            </a:r>
            <a:r>
              <a:rPr lang="en-US" sz="2000" dirty="0" err="1" smtClean="0"/>
              <a:t>lối</a:t>
            </a:r>
            <a:r>
              <a:rPr lang="en-US" sz="2000" dirty="0" smtClean="0"/>
              <a:t> </a:t>
            </a:r>
            <a:r>
              <a:rPr lang="en-US" sz="2000" dirty="0" err="1" smtClean="0"/>
              <a:t>quản</a:t>
            </a:r>
            <a:r>
              <a:rPr lang="en-US" sz="2000" dirty="0" smtClean="0"/>
              <a:t> </a:t>
            </a:r>
            <a:r>
              <a:rPr lang="en-US" sz="2000" dirty="0" err="1" smtClean="0"/>
              <a:t>lý</a:t>
            </a:r>
            <a:r>
              <a:rPr lang="en-US" sz="2000" dirty="0" smtClean="0"/>
              <a:t> </a:t>
            </a:r>
            <a:r>
              <a:rPr lang="en-US" sz="2000" dirty="0" err="1" smtClean="0"/>
              <a:t>sai</a:t>
            </a:r>
            <a:r>
              <a:rPr lang="en-US" sz="2000" dirty="0" smtClean="0"/>
              <a:t> </a:t>
            </a:r>
            <a:r>
              <a:rPr lang="en-US" sz="2000" dirty="0" err="1" smtClean="0"/>
              <a:t>lầm</a:t>
            </a:r>
            <a:r>
              <a:rPr lang="en-US" sz="2000" dirty="0" smtClean="0"/>
              <a:t> </a:t>
            </a:r>
            <a:r>
              <a:rPr lang="en-US" sz="2000" dirty="0" err="1" smtClean="0"/>
              <a:t>bằng</a:t>
            </a:r>
            <a:r>
              <a:rPr lang="en-US" sz="2000" dirty="0" smtClean="0"/>
              <a:t> </a:t>
            </a:r>
            <a:r>
              <a:rPr lang="en-US" sz="2000" dirty="0" err="1" smtClean="0"/>
              <a:t>cách</a:t>
            </a:r>
            <a:r>
              <a:rPr lang="en-US" sz="2000" dirty="0" smtClean="0"/>
              <a:t> </a:t>
            </a:r>
            <a:r>
              <a:rPr lang="en-US" sz="2000" dirty="0" err="1" smtClean="0"/>
              <a:t>cố</a:t>
            </a:r>
            <a:r>
              <a:rPr lang="en-US" sz="2000" dirty="0" smtClean="0"/>
              <a:t> </a:t>
            </a:r>
            <a:r>
              <a:rPr lang="en-US" sz="2000" dirty="0" err="1" smtClean="0"/>
              <a:t>vấn</a:t>
            </a:r>
            <a:r>
              <a:rPr lang="en-US" sz="2000" dirty="0" smtClean="0"/>
              <a:t> </a:t>
            </a:r>
            <a:r>
              <a:rPr lang="en-US" sz="2000" dirty="0" err="1" smtClean="0"/>
              <a:t>và</a:t>
            </a:r>
            <a:r>
              <a:rPr lang="en-US" sz="2000" dirty="0" smtClean="0"/>
              <a:t> </a:t>
            </a:r>
            <a:r>
              <a:rPr lang="en-US" sz="2000" dirty="0" err="1" smtClean="0"/>
              <a:t>đưa</a:t>
            </a:r>
            <a:r>
              <a:rPr lang="en-US" sz="2000" dirty="0" smtClean="0"/>
              <a:t> </a:t>
            </a:r>
            <a:r>
              <a:rPr lang="en-US" sz="2000" dirty="0" err="1" smtClean="0"/>
              <a:t>quyền</a:t>
            </a:r>
            <a:r>
              <a:rPr lang="en-US" sz="2000" dirty="0" smtClean="0"/>
              <a:t> </a:t>
            </a:r>
            <a:r>
              <a:rPr lang="en-US" sz="2000" dirty="0" err="1" smtClean="0"/>
              <a:t>tự</a:t>
            </a:r>
            <a:r>
              <a:rPr lang="en-US" sz="2000" dirty="0" smtClean="0"/>
              <a:t> </a:t>
            </a:r>
            <a:r>
              <a:rPr lang="en-US" sz="2000" dirty="0" err="1" smtClean="0"/>
              <a:t>chủ</a:t>
            </a:r>
            <a:r>
              <a:rPr lang="en-US" sz="2000" dirty="0" smtClean="0"/>
              <a:t> </a:t>
            </a:r>
            <a:r>
              <a:rPr lang="en-US" sz="2000" dirty="0" err="1" smtClean="0"/>
              <a:t>vào</a:t>
            </a:r>
            <a:r>
              <a:rPr lang="en-US" sz="2000" dirty="0" smtClean="0"/>
              <a:t> </a:t>
            </a:r>
            <a:r>
              <a:rPr lang="en-US" sz="2000" dirty="0" err="1" smtClean="0"/>
              <a:t>trong</a:t>
            </a:r>
            <a:r>
              <a:rPr lang="en-US" sz="2000" dirty="0" smtClean="0"/>
              <a:t> </a:t>
            </a:r>
            <a:r>
              <a:rPr lang="en-US" sz="2000" dirty="0" err="1" smtClean="0"/>
              <a:t>khuôn</a:t>
            </a:r>
            <a:r>
              <a:rPr lang="en-US" sz="2000" dirty="0" smtClean="0"/>
              <a:t> </a:t>
            </a:r>
            <a:r>
              <a:rPr lang="en-US" sz="2000" dirty="0" err="1" smtClean="0"/>
              <a:t>khổ</a:t>
            </a:r>
            <a:r>
              <a:rPr lang="en-US" sz="2000" dirty="0" smtClean="0"/>
              <a:t>.</a:t>
            </a:r>
          </a:p>
          <a:p>
            <a:pPr algn="ctr"/>
            <a:r>
              <a:rPr lang="en-US" sz="2000" i="1" dirty="0" smtClean="0"/>
              <a:t>(</a:t>
            </a:r>
            <a:r>
              <a:rPr lang="en-US" sz="2000" i="1" dirty="0" err="1" smtClean="0"/>
              <a:t>Henard</a:t>
            </a:r>
            <a:r>
              <a:rPr lang="en-US" sz="2000" i="1" dirty="0" smtClean="0"/>
              <a:t> &amp; </a:t>
            </a:r>
            <a:r>
              <a:rPr lang="en-US" sz="2000" i="1" dirty="0" err="1" smtClean="0"/>
              <a:t>Mitterle</a:t>
            </a:r>
            <a:r>
              <a:rPr lang="en-US" sz="2000" i="1" dirty="0" smtClean="0"/>
              <a:t>, 2009, p.15)</a:t>
            </a:r>
            <a:endParaRPr lang="en-US" sz="2000"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6672"/>
            <a:ext cx="8839200" cy="971128"/>
          </a:xfrm>
        </p:spPr>
        <p:txBody>
          <a:bodyPr/>
          <a:lstStyle/>
          <a:p>
            <a:r>
              <a:rPr lang="en-US" sz="2400" b="1" dirty="0" err="1" smtClean="0"/>
              <a:t>Những</a:t>
            </a:r>
            <a:r>
              <a:rPr lang="en-US" sz="2400" b="1" dirty="0" smtClean="0"/>
              <a:t> </a:t>
            </a:r>
            <a:r>
              <a:rPr lang="en-US" sz="2400" b="1" dirty="0" err="1" smtClean="0"/>
              <a:t>mô</a:t>
            </a:r>
            <a:r>
              <a:rPr lang="en-US" sz="2400" b="1" dirty="0" smtClean="0"/>
              <a:t> </a:t>
            </a:r>
            <a:r>
              <a:rPr lang="en-US" sz="2400" b="1" dirty="0" err="1" smtClean="0"/>
              <a:t>hình</a:t>
            </a:r>
            <a:r>
              <a:rPr lang="en-US" sz="2400" b="1" dirty="0" smtClean="0"/>
              <a:t> </a:t>
            </a:r>
            <a:r>
              <a:rPr lang="en-US" sz="2400" b="1" dirty="0" err="1" smtClean="0"/>
              <a:t>cải</a:t>
            </a:r>
            <a:r>
              <a:rPr lang="en-US" sz="2400" b="1" dirty="0" smtClean="0"/>
              <a:t> </a:t>
            </a:r>
            <a:r>
              <a:rPr lang="en-US" sz="2400" b="1" dirty="0" err="1" smtClean="0"/>
              <a:t>cách</a:t>
            </a:r>
            <a:r>
              <a:rPr lang="en-US" sz="2400" b="1" dirty="0" smtClean="0"/>
              <a:t> QTĐH </a:t>
            </a:r>
            <a:r>
              <a:rPr lang="en-US" sz="2400" b="1" dirty="0" err="1" smtClean="0"/>
              <a:t>nhằm</a:t>
            </a:r>
            <a:r>
              <a:rPr lang="en-US" sz="2400" b="1" dirty="0" smtClean="0"/>
              <a:t> </a:t>
            </a:r>
            <a:r>
              <a:rPr lang="en-US" sz="2400" b="1" dirty="0" err="1" smtClean="0"/>
              <a:t>nâng</a:t>
            </a:r>
            <a:r>
              <a:rPr lang="en-US" sz="2400" b="1" dirty="0" smtClean="0"/>
              <a:t> </a:t>
            </a:r>
            <a:r>
              <a:rPr lang="en-US" sz="2400" b="1" dirty="0" err="1" smtClean="0"/>
              <a:t>cao</a:t>
            </a:r>
            <a:r>
              <a:rPr lang="en-US" sz="2400" b="1" dirty="0" smtClean="0"/>
              <a:t> </a:t>
            </a:r>
            <a:r>
              <a:rPr lang="en-US" sz="2400" b="1" dirty="0" err="1" smtClean="0"/>
              <a:t>chất</a:t>
            </a:r>
            <a:r>
              <a:rPr lang="en-US" sz="2400" b="1" dirty="0" smtClean="0"/>
              <a:t> </a:t>
            </a:r>
            <a:r>
              <a:rPr lang="en-US" sz="2400" b="1" dirty="0" err="1" smtClean="0"/>
              <a:t>lượng</a:t>
            </a:r>
            <a:r>
              <a:rPr lang="en-US" sz="2400" b="1" dirty="0" smtClean="0"/>
              <a:t> </a:t>
            </a:r>
            <a:r>
              <a:rPr lang="en-US" sz="2400" b="1" dirty="0" err="1" smtClean="0"/>
              <a:t>giáo</a:t>
            </a:r>
            <a:r>
              <a:rPr lang="en-US" sz="2400" b="1" dirty="0" smtClean="0"/>
              <a:t> </a:t>
            </a:r>
            <a:r>
              <a:rPr lang="en-US" sz="2400" b="1" dirty="0" err="1" smtClean="0"/>
              <a:t>dục</a:t>
            </a:r>
            <a:r>
              <a:rPr lang="en-US" sz="2400" b="1" dirty="0" smtClean="0"/>
              <a:t> </a:t>
            </a:r>
            <a:r>
              <a:rPr lang="en-US" sz="2400" b="1" dirty="0" err="1" smtClean="0"/>
              <a:t>trên</a:t>
            </a:r>
            <a:r>
              <a:rPr lang="en-US" sz="2400" b="1" dirty="0" smtClean="0"/>
              <a:t> </a:t>
            </a:r>
            <a:r>
              <a:rPr lang="en-US" sz="2400" b="1" dirty="0" err="1" smtClean="0"/>
              <a:t>thế</a:t>
            </a:r>
            <a:r>
              <a:rPr lang="en-US" sz="2400" b="1" dirty="0" smtClean="0"/>
              <a:t> </a:t>
            </a:r>
            <a:r>
              <a:rPr lang="en-US" sz="2400" b="1" dirty="0" err="1" smtClean="0"/>
              <a:t>giới</a:t>
            </a:r>
            <a:r>
              <a:rPr lang="en-US" sz="2400" b="1" dirty="0" smtClean="0"/>
              <a:t>: </a:t>
            </a:r>
            <a:r>
              <a:rPr lang="en-US" sz="2400" b="1" dirty="0" err="1" smtClean="0"/>
              <a:t>Giải</a:t>
            </a:r>
            <a:r>
              <a:rPr lang="en-US" sz="2400" b="1" dirty="0" smtClean="0"/>
              <a:t> </a:t>
            </a:r>
            <a:r>
              <a:rPr lang="en-US" sz="2400" b="1" dirty="0" err="1" smtClean="0"/>
              <a:t>phóng</a:t>
            </a:r>
            <a:r>
              <a:rPr lang="en-US" sz="2400" b="1" dirty="0" smtClean="0"/>
              <a:t> </a:t>
            </a:r>
            <a:r>
              <a:rPr lang="en-US" sz="2400" b="1" dirty="0" err="1" smtClean="0"/>
              <a:t>sáng</a:t>
            </a:r>
            <a:r>
              <a:rPr lang="en-US" sz="2400" b="1" dirty="0" smtClean="0"/>
              <a:t> </a:t>
            </a:r>
            <a:r>
              <a:rPr lang="en-US" sz="2400" b="1" dirty="0" err="1" smtClean="0"/>
              <a:t>tạo</a:t>
            </a:r>
            <a:r>
              <a:rPr lang="en-US" sz="2400" b="1" dirty="0" smtClean="0"/>
              <a:t> </a:t>
            </a:r>
            <a:r>
              <a:rPr lang="en-US" sz="2400" b="1" dirty="0" err="1" smtClean="0"/>
              <a:t>và</a:t>
            </a:r>
            <a:r>
              <a:rPr lang="en-US" sz="2400" b="1" dirty="0" smtClean="0"/>
              <a:t> </a:t>
            </a:r>
            <a:r>
              <a:rPr lang="en-US" sz="2400" b="1" dirty="0" err="1" smtClean="0"/>
              <a:t>tài</a:t>
            </a:r>
            <a:r>
              <a:rPr lang="en-US" sz="2400" b="1" dirty="0" smtClean="0"/>
              <a:t> </a:t>
            </a:r>
            <a:r>
              <a:rPr lang="en-US" sz="2400" b="1" dirty="0" err="1" smtClean="0"/>
              <a:t>năng</a:t>
            </a:r>
            <a:endParaRPr lang="en-US" sz="2400" b="1" dirty="0"/>
          </a:p>
        </p:txBody>
      </p:sp>
      <p:sp>
        <p:nvSpPr>
          <p:cNvPr id="3" name="Content Placeholder 2"/>
          <p:cNvSpPr>
            <a:spLocks noGrp="1"/>
          </p:cNvSpPr>
          <p:nvPr>
            <p:ph idx="1"/>
          </p:nvPr>
        </p:nvSpPr>
        <p:spPr>
          <a:xfrm>
            <a:off x="457200" y="1295400"/>
            <a:ext cx="8229600" cy="4991120"/>
          </a:xfrm>
        </p:spPr>
        <p:txBody>
          <a:bodyPr/>
          <a:lstStyle/>
          <a:p>
            <a:pPr>
              <a:buFont typeface="Arial"/>
              <a:buChar char="•"/>
            </a:pPr>
            <a:r>
              <a:rPr lang="en-US" sz="1800" dirty="0" err="1" smtClean="0">
                <a:solidFill>
                  <a:srgbClr val="FF0000"/>
                </a:solidFill>
              </a:rPr>
              <a:t>Pháp</a:t>
            </a:r>
            <a:r>
              <a:rPr lang="en-US" sz="1800" dirty="0" smtClean="0">
                <a:solidFill>
                  <a:srgbClr val="FF0000"/>
                </a:solidFill>
              </a:rPr>
              <a:t> </a:t>
            </a:r>
            <a:r>
              <a:rPr lang="en-US" sz="1800" dirty="0" err="1" smtClean="0">
                <a:solidFill>
                  <a:srgbClr val="FF0000"/>
                </a:solidFill>
              </a:rPr>
              <a:t>chế</a:t>
            </a:r>
            <a:r>
              <a:rPr lang="en-US" sz="1800" dirty="0" smtClean="0">
                <a:solidFill>
                  <a:srgbClr val="FF0000"/>
                </a:solidFill>
              </a:rPr>
              <a:t> </a:t>
            </a:r>
            <a:r>
              <a:rPr lang="en-US" sz="1800" dirty="0" err="1" smtClean="0"/>
              <a:t>kiến</a:t>
            </a:r>
            <a:r>
              <a:rPr lang="en-US" sz="1800" dirty="0" smtClean="0"/>
              <a:t> </a:t>
            </a:r>
            <a:r>
              <a:rPr lang="en-US" sz="1800" dirty="0" err="1" smtClean="0"/>
              <a:t>lập</a:t>
            </a:r>
            <a:r>
              <a:rPr lang="en-US" sz="1800" dirty="0" smtClean="0"/>
              <a:t> </a:t>
            </a:r>
            <a:r>
              <a:rPr lang="en-US" sz="1800" dirty="0" err="1" smtClean="0"/>
              <a:t>cho</a:t>
            </a:r>
            <a:r>
              <a:rPr lang="en-US" sz="1800" dirty="0" smtClean="0"/>
              <a:t> </a:t>
            </a:r>
            <a:r>
              <a:rPr lang="en-US" sz="1800" dirty="0" err="1" smtClean="0"/>
              <a:t>các</a:t>
            </a:r>
            <a:r>
              <a:rPr lang="en-US" sz="1800" dirty="0" smtClean="0"/>
              <a:t> </a:t>
            </a:r>
            <a:r>
              <a:rPr lang="en-US" sz="1800" dirty="0" err="1" smtClean="0"/>
              <a:t>trường</a:t>
            </a:r>
            <a:r>
              <a:rPr lang="en-US" sz="1800" dirty="0" smtClean="0"/>
              <a:t> </a:t>
            </a:r>
            <a:r>
              <a:rPr lang="en-US" sz="1800" dirty="0" err="1" smtClean="0"/>
              <a:t>như</a:t>
            </a:r>
            <a:r>
              <a:rPr lang="en-US" sz="1800" dirty="0" smtClean="0"/>
              <a:t> </a:t>
            </a:r>
            <a:r>
              <a:rPr lang="en-US" sz="1800" dirty="0" err="1" smtClean="0"/>
              <a:t>những</a:t>
            </a:r>
            <a:r>
              <a:rPr lang="en-US" sz="1800" dirty="0" smtClean="0"/>
              <a:t> </a:t>
            </a:r>
            <a:r>
              <a:rPr lang="en-US" sz="1800" dirty="0" err="1" smtClean="0"/>
              <a:t>cơ</a:t>
            </a:r>
            <a:r>
              <a:rPr lang="en-US" sz="1800" dirty="0" smtClean="0"/>
              <a:t> </a:t>
            </a:r>
            <a:r>
              <a:rPr lang="en-US" sz="1800" dirty="0" err="1" smtClean="0"/>
              <a:t>quan</a:t>
            </a:r>
            <a:r>
              <a:rPr lang="en-US" sz="1800" dirty="0" smtClean="0"/>
              <a:t> </a:t>
            </a:r>
            <a:r>
              <a:rPr lang="en-US" sz="1800" dirty="0" err="1" smtClean="0"/>
              <a:t>tự</a:t>
            </a:r>
            <a:r>
              <a:rPr lang="en-US" sz="1800" dirty="0" smtClean="0"/>
              <a:t> </a:t>
            </a:r>
            <a:r>
              <a:rPr lang="en-US" sz="1800" dirty="0" err="1" smtClean="0"/>
              <a:t>lập</a:t>
            </a:r>
            <a:r>
              <a:rPr lang="en-US" sz="1800" dirty="0" smtClean="0"/>
              <a:t> </a:t>
            </a:r>
            <a:r>
              <a:rPr lang="en-US" sz="1800" dirty="0" err="1" smtClean="0"/>
              <a:t>tự</a:t>
            </a:r>
            <a:r>
              <a:rPr lang="en-US" sz="1800" dirty="0" smtClean="0"/>
              <a:t> </a:t>
            </a:r>
            <a:r>
              <a:rPr lang="en-US" sz="1800" dirty="0" err="1" smtClean="0"/>
              <a:t>chủ</a:t>
            </a:r>
            <a:endParaRPr lang="en-US" sz="1800" dirty="0" smtClean="0"/>
          </a:p>
          <a:p>
            <a:pPr>
              <a:buFont typeface="Arial"/>
              <a:buChar char="•"/>
            </a:pPr>
            <a:r>
              <a:rPr lang="en-US" sz="1800" dirty="0" err="1" smtClean="0">
                <a:solidFill>
                  <a:srgbClr val="FF0000"/>
                </a:solidFill>
              </a:rPr>
              <a:t>Giảm</a:t>
            </a:r>
            <a:r>
              <a:rPr lang="en-US" sz="1800" dirty="0" smtClean="0">
                <a:solidFill>
                  <a:srgbClr val="FF0000"/>
                </a:solidFill>
              </a:rPr>
              <a:t> </a:t>
            </a:r>
            <a:r>
              <a:rPr lang="en-US" sz="1800" dirty="0" err="1" smtClean="0">
                <a:solidFill>
                  <a:srgbClr val="FF0000"/>
                </a:solidFill>
              </a:rPr>
              <a:t>bớt</a:t>
            </a:r>
            <a:r>
              <a:rPr lang="en-US" sz="1800" dirty="0" smtClean="0">
                <a:solidFill>
                  <a:srgbClr val="FF0000"/>
                </a:solidFill>
              </a:rPr>
              <a:t> </a:t>
            </a:r>
            <a:r>
              <a:rPr lang="en-US" sz="1800" dirty="0" err="1" smtClean="0"/>
              <a:t>những</a:t>
            </a:r>
            <a:r>
              <a:rPr lang="en-US" sz="1800" dirty="0" smtClean="0"/>
              <a:t> </a:t>
            </a:r>
            <a:r>
              <a:rPr lang="en-US" sz="1800" dirty="0" err="1" smtClean="0"/>
              <a:t>chức</a:t>
            </a:r>
            <a:r>
              <a:rPr lang="en-US" sz="1800" dirty="0" smtClean="0"/>
              <a:t> </a:t>
            </a:r>
            <a:r>
              <a:rPr lang="en-US" sz="1800" dirty="0" err="1" smtClean="0"/>
              <a:t>năng</a:t>
            </a:r>
            <a:r>
              <a:rPr lang="en-US" sz="1800" dirty="0" smtClean="0"/>
              <a:t> </a:t>
            </a:r>
            <a:r>
              <a:rPr lang="en-US" sz="1800" dirty="0" err="1" smtClean="0"/>
              <a:t>cụ</a:t>
            </a:r>
            <a:r>
              <a:rPr lang="en-US" sz="1800" dirty="0" smtClean="0"/>
              <a:t> </a:t>
            </a:r>
            <a:r>
              <a:rPr lang="en-US" sz="1800" dirty="0" err="1" smtClean="0"/>
              <a:t>thể</a:t>
            </a:r>
            <a:r>
              <a:rPr lang="en-US" sz="1800" dirty="0" smtClean="0"/>
              <a:t> chính </a:t>
            </a:r>
            <a:r>
              <a:rPr lang="en-US" sz="1800" dirty="0" err="1" smtClean="0"/>
              <a:t>trong</a:t>
            </a:r>
            <a:r>
              <a:rPr lang="en-US" sz="1800" dirty="0" smtClean="0"/>
              <a:t> </a:t>
            </a:r>
            <a:r>
              <a:rPr lang="en-US" sz="1800" dirty="0" err="1" smtClean="0"/>
              <a:t>quản</a:t>
            </a:r>
            <a:r>
              <a:rPr lang="en-US" sz="1800" dirty="0" smtClean="0"/>
              <a:t> </a:t>
            </a:r>
            <a:r>
              <a:rPr lang="en-US" sz="1800" dirty="0" err="1" smtClean="0"/>
              <a:t>lý</a:t>
            </a:r>
            <a:r>
              <a:rPr lang="en-US" sz="1800" dirty="0" smtClean="0"/>
              <a:t> </a:t>
            </a:r>
            <a:r>
              <a:rPr lang="en-US" sz="1800" dirty="0" err="1" smtClean="0"/>
              <a:t>và</a:t>
            </a:r>
            <a:r>
              <a:rPr lang="en-US" sz="1800" dirty="0" smtClean="0"/>
              <a:t> </a:t>
            </a:r>
            <a:r>
              <a:rPr lang="en-US" sz="1800" dirty="0" err="1" smtClean="0"/>
              <a:t>điều</a:t>
            </a:r>
            <a:r>
              <a:rPr lang="en-US" sz="1800" dirty="0" smtClean="0"/>
              <a:t> </a:t>
            </a:r>
            <a:r>
              <a:rPr lang="en-US" sz="1800" dirty="0" err="1" smtClean="0"/>
              <a:t>hành</a:t>
            </a:r>
            <a:r>
              <a:rPr lang="en-US" sz="1800" dirty="0" smtClean="0"/>
              <a:t> </a:t>
            </a:r>
            <a:r>
              <a:rPr lang="en-US" sz="1800" dirty="0" err="1" smtClean="0"/>
              <a:t>của</a:t>
            </a:r>
            <a:r>
              <a:rPr lang="en-US" sz="1800" dirty="0" smtClean="0"/>
              <a:t> chính </a:t>
            </a:r>
            <a:r>
              <a:rPr lang="en-US" sz="1800" dirty="0" err="1" smtClean="0"/>
              <a:t>quyền</a:t>
            </a:r>
            <a:endParaRPr lang="en-US" sz="1800" dirty="0" smtClean="0"/>
          </a:p>
          <a:p>
            <a:pPr>
              <a:buFont typeface="Arial"/>
              <a:buChar char="•"/>
            </a:pPr>
            <a:r>
              <a:rPr lang="en-US" sz="1800" dirty="0" err="1" smtClean="0"/>
              <a:t>Ủy</a:t>
            </a:r>
            <a:r>
              <a:rPr lang="en-US" sz="1800" dirty="0" smtClean="0"/>
              <a:t> </a:t>
            </a:r>
            <a:r>
              <a:rPr lang="en-US" sz="1800" dirty="0" err="1" smtClean="0"/>
              <a:t>thác</a:t>
            </a:r>
            <a:r>
              <a:rPr lang="en-US" sz="1800" dirty="0" smtClean="0"/>
              <a:t> </a:t>
            </a:r>
            <a:r>
              <a:rPr lang="en-US" sz="1800" dirty="0" err="1" smtClean="0"/>
              <a:t>trách</a:t>
            </a:r>
            <a:r>
              <a:rPr lang="en-US" sz="1800" dirty="0" smtClean="0"/>
              <a:t> </a:t>
            </a:r>
            <a:r>
              <a:rPr lang="en-US" sz="1800" dirty="0" err="1" smtClean="0"/>
              <a:t>nhiệm</a:t>
            </a:r>
            <a:r>
              <a:rPr lang="en-US" sz="1800" dirty="0" smtClean="0"/>
              <a:t> </a:t>
            </a:r>
            <a:r>
              <a:rPr lang="en-US" sz="1800" dirty="0" err="1" smtClean="0">
                <a:solidFill>
                  <a:srgbClr val="FF0000"/>
                </a:solidFill>
              </a:rPr>
              <a:t>về</a:t>
            </a:r>
            <a:r>
              <a:rPr lang="en-US" sz="1800" dirty="0" smtClean="0">
                <a:solidFill>
                  <a:srgbClr val="FF0000"/>
                </a:solidFill>
              </a:rPr>
              <a:t> </a:t>
            </a:r>
            <a:r>
              <a:rPr lang="en-US" sz="1800" dirty="0" err="1" smtClean="0">
                <a:solidFill>
                  <a:srgbClr val="FF0000"/>
                </a:solidFill>
              </a:rPr>
              <a:t>cho</a:t>
            </a:r>
            <a:r>
              <a:rPr lang="en-US" sz="1800" dirty="0" smtClean="0">
                <a:solidFill>
                  <a:srgbClr val="FF0000"/>
                </a:solidFill>
              </a:rPr>
              <a:t> chính </a:t>
            </a:r>
            <a:r>
              <a:rPr lang="en-US" sz="1800" dirty="0" err="1" smtClean="0">
                <a:solidFill>
                  <a:srgbClr val="FF0000"/>
                </a:solidFill>
              </a:rPr>
              <a:t>các</a:t>
            </a:r>
            <a:r>
              <a:rPr lang="en-US" sz="1800" dirty="0" smtClean="0">
                <a:solidFill>
                  <a:srgbClr val="FF0000"/>
                </a:solidFill>
              </a:rPr>
              <a:t> </a:t>
            </a:r>
            <a:r>
              <a:rPr lang="en-US" sz="1800" dirty="0" err="1" smtClean="0">
                <a:solidFill>
                  <a:srgbClr val="FF0000"/>
                </a:solidFill>
              </a:rPr>
              <a:t>trường</a:t>
            </a:r>
            <a:endParaRPr lang="en-US" sz="1800" dirty="0" smtClean="0"/>
          </a:p>
          <a:p>
            <a:pPr>
              <a:buFont typeface="Arial"/>
              <a:buChar char="•"/>
            </a:pPr>
            <a:r>
              <a:rPr lang="en-US" sz="1800" dirty="0" err="1" smtClean="0"/>
              <a:t>Thiết</a:t>
            </a:r>
            <a:r>
              <a:rPr lang="en-US" sz="1800" dirty="0" smtClean="0"/>
              <a:t> </a:t>
            </a:r>
            <a:r>
              <a:rPr lang="en-US" sz="1800" dirty="0" err="1" smtClean="0"/>
              <a:t>lập</a:t>
            </a:r>
            <a:r>
              <a:rPr lang="en-US" sz="1800" dirty="0" smtClean="0"/>
              <a:t> </a:t>
            </a:r>
            <a:r>
              <a:rPr lang="en-US" sz="1800" dirty="0" err="1" smtClean="0">
                <a:solidFill>
                  <a:srgbClr val="FF0000"/>
                </a:solidFill>
              </a:rPr>
              <a:t>Cơ</a:t>
            </a:r>
            <a:r>
              <a:rPr lang="en-US" sz="1800" dirty="0" smtClean="0">
                <a:solidFill>
                  <a:srgbClr val="FF0000"/>
                </a:solidFill>
              </a:rPr>
              <a:t> </a:t>
            </a:r>
            <a:r>
              <a:rPr lang="en-US" sz="1800" dirty="0" err="1" smtClean="0">
                <a:solidFill>
                  <a:srgbClr val="FF0000"/>
                </a:solidFill>
              </a:rPr>
              <a:t>quan</a:t>
            </a:r>
            <a:r>
              <a:rPr lang="en-US" sz="1800" dirty="0" smtClean="0">
                <a:solidFill>
                  <a:srgbClr val="FF0000"/>
                </a:solidFill>
              </a:rPr>
              <a:t> </a:t>
            </a:r>
            <a:r>
              <a:rPr lang="en-US" sz="1800" dirty="0" err="1" smtClean="0">
                <a:solidFill>
                  <a:srgbClr val="FF0000"/>
                </a:solidFill>
              </a:rPr>
              <a:t>pháp</a:t>
            </a:r>
            <a:r>
              <a:rPr lang="en-US" sz="1800" dirty="0" smtClean="0">
                <a:solidFill>
                  <a:srgbClr val="FF0000"/>
                </a:solidFill>
              </a:rPr>
              <a:t> </a:t>
            </a:r>
            <a:r>
              <a:rPr lang="en-US" sz="1800" dirty="0" err="1" smtClean="0">
                <a:solidFill>
                  <a:srgbClr val="FF0000"/>
                </a:solidFill>
              </a:rPr>
              <a:t>chế</a:t>
            </a:r>
            <a:r>
              <a:rPr lang="en-US" sz="1800" dirty="0" smtClean="0">
                <a:solidFill>
                  <a:srgbClr val="FF0000"/>
                </a:solidFill>
              </a:rPr>
              <a:t> </a:t>
            </a:r>
            <a:r>
              <a:rPr lang="en-US" sz="1800" dirty="0" smtClean="0"/>
              <a:t>(</a:t>
            </a:r>
            <a:r>
              <a:rPr lang="en-US" sz="1800" dirty="0" err="1" smtClean="0"/>
              <a:t>có</a:t>
            </a:r>
            <a:r>
              <a:rPr lang="en-US" sz="1800" dirty="0" smtClean="0"/>
              <a:t> </a:t>
            </a:r>
            <a:r>
              <a:rPr lang="en-US" sz="1800" dirty="0" err="1" smtClean="0"/>
              <a:t>chức</a:t>
            </a:r>
            <a:r>
              <a:rPr lang="en-US" sz="1800" dirty="0" smtClean="0"/>
              <a:t> </a:t>
            </a:r>
            <a:r>
              <a:rPr lang="en-US" sz="1800" dirty="0" err="1" smtClean="0"/>
              <a:t>năng</a:t>
            </a:r>
            <a:r>
              <a:rPr lang="en-US" sz="1800" dirty="0" smtClean="0"/>
              <a:t> </a:t>
            </a:r>
            <a:r>
              <a:rPr lang="en-US" sz="1800" dirty="0" err="1" smtClean="0"/>
              <a:t>cố</a:t>
            </a:r>
            <a:r>
              <a:rPr lang="en-US" sz="1800" dirty="0" smtClean="0"/>
              <a:t> </a:t>
            </a:r>
            <a:r>
              <a:rPr lang="en-US" sz="1800" dirty="0" err="1" smtClean="0"/>
              <a:t>vấn</a:t>
            </a:r>
            <a:r>
              <a:rPr lang="en-US" sz="1800" dirty="0" smtClean="0"/>
              <a:t>)</a:t>
            </a:r>
          </a:p>
          <a:p>
            <a:pPr>
              <a:buFont typeface="Arial"/>
              <a:buChar char="•"/>
            </a:pPr>
            <a:r>
              <a:rPr lang="en-US" sz="1800" dirty="0" err="1" smtClean="0"/>
              <a:t>Ứng</a:t>
            </a:r>
            <a:r>
              <a:rPr lang="en-US" sz="1800" dirty="0" smtClean="0"/>
              <a:t> </a:t>
            </a:r>
            <a:r>
              <a:rPr lang="en-US" sz="1800" dirty="0" err="1" smtClean="0"/>
              <a:t>dụng</a:t>
            </a:r>
            <a:r>
              <a:rPr lang="en-US" sz="1800" dirty="0" smtClean="0"/>
              <a:t> </a:t>
            </a:r>
            <a:r>
              <a:rPr lang="en-US" sz="1800" dirty="0" err="1" smtClean="0"/>
              <a:t>các</a:t>
            </a:r>
            <a:r>
              <a:rPr lang="en-US" sz="1800" dirty="0" smtClean="0"/>
              <a:t> </a:t>
            </a:r>
            <a:r>
              <a:rPr lang="en-US" sz="1800" dirty="0" err="1" smtClean="0">
                <a:solidFill>
                  <a:srgbClr val="FF0000"/>
                </a:solidFill>
              </a:rPr>
              <a:t>biện</a:t>
            </a:r>
            <a:r>
              <a:rPr lang="en-US" sz="1800" dirty="0" smtClean="0">
                <a:solidFill>
                  <a:srgbClr val="FF0000"/>
                </a:solidFill>
              </a:rPr>
              <a:t> </a:t>
            </a:r>
            <a:r>
              <a:rPr lang="en-US" sz="1800" dirty="0" err="1" smtClean="0">
                <a:solidFill>
                  <a:srgbClr val="FF0000"/>
                </a:solidFill>
              </a:rPr>
              <a:t>pháp</a:t>
            </a:r>
            <a:r>
              <a:rPr lang="en-US" sz="1800" dirty="0" smtClean="0">
                <a:solidFill>
                  <a:srgbClr val="FF0000"/>
                </a:solidFill>
              </a:rPr>
              <a:t> </a:t>
            </a:r>
            <a:r>
              <a:rPr lang="en-US" sz="1800" dirty="0" err="1" smtClean="0">
                <a:solidFill>
                  <a:srgbClr val="FF0000"/>
                </a:solidFill>
              </a:rPr>
              <a:t>viện</a:t>
            </a:r>
            <a:r>
              <a:rPr lang="en-US" sz="1800" dirty="0" smtClean="0">
                <a:solidFill>
                  <a:srgbClr val="FF0000"/>
                </a:solidFill>
              </a:rPr>
              <a:t> </a:t>
            </a:r>
            <a:r>
              <a:rPr lang="en-US" sz="1800" dirty="0" err="1" smtClean="0">
                <a:solidFill>
                  <a:srgbClr val="FF0000"/>
                </a:solidFill>
              </a:rPr>
              <a:t>trợ</a:t>
            </a:r>
            <a:r>
              <a:rPr lang="en-US" sz="1800" dirty="0" smtClean="0">
                <a:solidFill>
                  <a:srgbClr val="FF0000"/>
                </a:solidFill>
              </a:rPr>
              <a:t> </a:t>
            </a:r>
            <a:r>
              <a:rPr lang="en-US" sz="1800" dirty="0" err="1" smtClean="0"/>
              <a:t>cung</a:t>
            </a:r>
            <a:r>
              <a:rPr lang="en-US" sz="1800" dirty="0" smtClean="0"/>
              <a:t> </a:t>
            </a:r>
            <a:r>
              <a:rPr lang="en-US" sz="1800" dirty="0" err="1" smtClean="0"/>
              <a:t>cấp</a:t>
            </a:r>
            <a:r>
              <a:rPr lang="en-US" sz="1800" dirty="0" smtClean="0"/>
              <a:t> </a:t>
            </a:r>
            <a:r>
              <a:rPr lang="en-US" sz="1800" dirty="0" err="1" smtClean="0"/>
              <a:t>cho</a:t>
            </a:r>
            <a:r>
              <a:rPr lang="en-US" sz="1800" dirty="0" smtClean="0"/>
              <a:t> </a:t>
            </a:r>
            <a:r>
              <a:rPr lang="en-US" sz="1800" dirty="0" err="1" smtClean="0"/>
              <a:t>các</a:t>
            </a:r>
            <a:r>
              <a:rPr lang="en-US" sz="1800" dirty="0" smtClean="0"/>
              <a:t> </a:t>
            </a:r>
            <a:r>
              <a:rPr lang="en-US" sz="1800" dirty="0" err="1" smtClean="0"/>
              <a:t>cơ</a:t>
            </a:r>
            <a:r>
              <a:rPr lang="en-US" sz="1800" dirty="0" smtClean="0"/>
              <a:t> </a:t>
            </a:r>
            <a:r>
              <a:rPr lang="en-US" sz="1800" dirty="0" err="1" smtClean="0"/>
              <a:t>sở</a:t>
            </a:r>
            <a:r>
              <a:rPr lang="en-US" sz="1800" dirty="0" smtClean="0"/>
              <a:t> </a:t>
            </a:r>
            <a:r>
              <a:rPr lang="en-US" sz="1800" dirty="0" err="1" smtClean="0"/>
              <a:t>đào</a:t>
            </a:r>
            <a:r>
              <a:rPr lang="en-US" sz="1800" dirty="0" smtClean="0"/>
              <a:t> </a:t>
            </a:r>
            <a:r>
              <a:rPr lang="en-US" sz="1800" dirty="0" err="1" smtClean="0"/>
              <a:t>tạo</a:t>
            </a:r>
            <a:r>
              <a:rPr lang="en-US" sz="1800" dirty="0" smtClean="0"/>
              <a:t> </a:t>
            </a:r>
            <a:r>
              <a:rPr lang="en-US" sz="1800" dirty="0" err="1" smtClean="0"/>
              <a:t>quyền</a:t>
            </a:r>
            <a:r>
              <a:rPr lang="en-US" sz="1800" dirty="0" smtClean="0"/>
              <a:t> </a:t>
            </a:r>
            <a:r>
              <a:rPr lang="en-US" sz="1800" dirty="0" err="1" smtClean="0"/>
              <a:t>tự</a:t>
            </a:r>
            <a:r>
              <a:rPr lang="en-US" sz="1800" dirty="0" smtClean="0"/>
              <a:t> </a:t>
            </a:r>
            <a:r>
              <a:rPr lang="en-US" sz="1800" dirty="0" err="1" smtClean="0"/>
              <a:t>chủ</a:t>
            </a:r>
            <a:r>
              <a:rPr lang="en-US" sz="1800" dirty="0" smtClean="0"/>
              <a:t> </a:t>
            </a:r>
            <a:r>
              <a:rPr lang="en-US" sz="1800" dirty="0" err="1" smtClean="0"/>
              <a:t>nhiều</a:t>
            </a:r>
            <a:r>
              <a:rPr lang="en-US" sz="1800" dirty="0" smtClean="0"/>
              <a:t> </a:t>
            </a:r>
            <a:r>
              <a:rPr lang="en-US" sz="1800" dirty="0" err="1" smtClean="0"/>
              <a:t>hơn</a:t>
            </a:r>
            <a:r>
              <a:rPr lang="en-US" sz="1800" dirty="0" smtClean="0"/>
              <a:t> </a:t>
            </a:r>
            <a:r>
              <a:rPr lang="en-US" sz="1800" dirty="0" err="1" smtClean="0"/>
              <a:t>và</a:t>
            </a:r>
            <a:r>
              <a:rPr lang="en-US" sz="1800" dirty="0" smtClean="0"/>
              <a:t> </a:t>
            </a:r>
            <a:r>
              <a:rPr lang="en-US" sz="1800" dirty="0" err="1" smtClean="0"/>
              <a:t>khuyến</a:t>
            </a:r>
            <a:r>
              <a:rPr lang="en-US" sz="1800" dirty="0" smtClean="0"/>
              <a:t> </a:t>
            </a:r>
            <a:r>
              <a:rPr lang="en-US" sz="1800" dirty="0" err="1" smtClean="0"/>
              <a:t>khích</a:t>
            </a:r>
            <a:r>
              <a:rPr lang="en-US" sz="1800" dirty="0" smtClean="0"/>
              <a:t> </a:t>
            </a:r>
            <a:r>
              <a:rPr lang="en-US" sz="1800" dirty="0" err="1" smtClean="0"/>
              <a:t>họ</a:t>
            </a:r>
            <a:r>
              <a:rPr lang="en-US" sz="1800" dirty="0" smtClean="0"/>
              <a:t> </a:t>
            </a:r>
            <a:r>
              <a:rPr lang="en-US" sz="1800" dirty="0" err="1" smtClean="0"/>
              <a:t>phát</a:t>
            </a:r>
            <a:r>
              <a:rPr lang="en-US" sz="1800" dirty="0" smtClean="0"/>
              <a:t> </a:t>
            </a:r>
            <a:r>
              <a:rPr lang="en-US" sz="1800" dirty="0" err="1" smtClean="0"/>
              <a:t>triển</a:t>
            </a:r>
            <a:r>
              <a:rPr lang="en-US" sz="1800" dirty="0" smtClean="0"/>
              <a:t> </a:t>
            </a:r>
            <a:r>
              <a:rPr lang="en-US" sz="1800" dirty="0" err="1" smtClean="0"/>
              <a:t>thêm</a:t>
            </a:r>
            <a:r>
              <a:rPr lang="en-US" sz="1800" dirty="0" smtClean="0"/>
              <a:t> </a:t>
            </a:r>
            <a:r>
              <a:rPr lang="en-US" sz="1800" dirty="0" err="1" smtClean="0"/>
              <a:t>các</a:t>
            </a:r>
            <a:r>
              <a:rPr lang="en-US" sz="1800" dirty="0" smtClean="0"/>
              <a:t> </a:t>
            </a:r>
            <a:r>
              <a:rPr lang="en-US" sz="1800" dirty="0" err="1" smtClean="0"/>
              <a:t>nguồn</a:t>
            </a:r>
            <a:r>
              <a:rPr lang="en-US" sz="1800" dirty="0" smtClean="0"/>
              <a:t> </a:t>
            </a:r>
            <a:r>
              <a:rPr lang="en-US" sz="1800" dirty="0" err="1" smtClean="0"/>
              <a:t>thu</a:t>
            </a:r>
            <a:r>
              <a:rPr lang="en-US" sz="1800" dirty="0" smtClean="0"/>
              <a:t> </a:t>
            </a:r>
            <a:r>
              <a:rPr lang="en-US" sz="1800" dirty="0" err="1" smtClean="0"/>
              <a:t>mới</a:t>
            </a:r>
            <a:endParaRPr lang="en-US" sz="1800" dirty="0" smtClean="0"/>
          </a:p>
          <a:p>
            <a:pPr>
              <a:buFont typeface="Arial"/>
              <a:buChar char="•"/>
            </a:pPr>
            <a:r>
              <a:rPr lang="en-US" sz="1800" dirty="0" err="1" smtClean="0"/>
              <a:t>Thiết</a:t>
            </a:r>
            <a:r>
              <a:rPr lang="en-US" sz="1800" dirty="0" smtClean="0"/>
              <a:t> </a:t>
            </a:r>
            <a:r>
              <a:rPr lang="en-US" sz="1800" dirty="0" err="1" smtClean="0"/>
              <a:t>lập</a:t>
            </a:r>
            <a:r>
              <a:rPr lang="en-US" sz="1800" dirty="0" smtClean="0"/>
              <a:t> </a:t>
            </a:r>
            <a:r>
              <a:rPr lang="en-US" sz="1800" dirty="0" err="1" smtClean="0"/>
              <a:t>các</a:t>
            </a:r>
            <a:r>
              <a:rPr lang="en-US" sz="1800" dirty="0" smtClean="0"/>
              <a:t> </a:t>
            </a:r>
            <a:r>
              <a:rPr lang="en-US" sz="1800" dirty="0" err="1" smtClean="0">
                <a:solidFill>
                  <a:srgbClr val="FF0000"/>
                </a:solidFill>
              </a:rPr>
              <a:t>cơ</a:t>
            </a:r>
            <a:r>
              <a:rPr lang="en-US" sz="1800" dirty="0" smtClean="0">
                <a:solidFill>
                  <a:srgbClr val="FF0000"/>
                </a:solidFill>
              </a:rPr>
              <a:t> </a:t>
            </a:r>
            <a:r>
              <a:rPr lang="en-US" sz="1800" dirty="0" err="1" smtClean="0">
                <a:solidFill>
                  <a:srgbClr val="FF0000"/>
                </a:solidFill>
              </a:rPr>
              <a:t>quan</a:t>
            </a:r>
            <a:r>
              <a:rPr lang="en-US" sz="1800" dirty="0" smtClean="0">
                <a:solidFill>
                  <a:srgbClr val="FF0000"/>
                </a:solidFill>
              </a:rPr>
              <a:t> </a:t>
            </a:r>
            <a:r>
              <a:rPr lang="en-US" sz="1800" dirty="0" err="1" smtClean="0">
                <a:solidFill>
                  <a:srgbClr val="FF0000"/>
                </a:solidFill>
              </a:rPr>
              <a:t>bên</a:t>
            </a:r>
            <a:r>
              <a:rPr lang="en-US" sz="1800" dirty="0" smtClean="0">
                <a:solidFill>
                  <a:srgbClr val="FF0000"/>
                </a:solidFill>
              </a:rPr>
              <a:t> </a:t>
            </a:r>
            <a:r>
              <a:rPr lang="en-US" sz="1800" dirty="0" err="1" smtClean="0">
                <a:solidFill>
                  <a:srgbClr val="FF0000"/>
                </a:solidFill>
              </a:rPr>
              <a:t>ngoài</a:t>
            </a:r>
            <a:r>
              <a:rPr lang="en-US" sz="1800" dirty="0" smtClean="0">
                <a:solidFill>
                  <a:srgbClr val="FF0000"/>
                </a:solidFill>
              </a:rPr>
              <a:t> </a:t>
            </a:r>
            <a:r>
              <a:rPr lang="en-US" sz="1800" dirty="0" err="1" smtClean="0">
                <a:solidFill>
                  <a:srgbClr val="FF0000"/>
                </a:solidFill>
              </a:rPr>
              <a:t>trường</a:t>
            </a:r>
            <a:r>
              <a:rPr lang="en-US" sz="1800" dirty="0" smtClean="0"/>
              <a:t> </a:t>
            </a:r>
            <a:r>
              <a:rPr lang="en-US" sz="1800" dirty="0" err="1" smtClean="0"/>
              <a:t>để</a:t>
            </a:r>
            <a:r>
              <a:rPr lang="en-US" sz="1800" dirty="0" smtClean="0"/>
              <a:t> </a:t>
            </a:r>
            <a:r>
              <a:rPr lang="en-US" sz="1800" dirty="0" err="1" smtClean="0"/>
              <a:t>kiểm</a:t>
            </a:r>
            <a:r>
              <a:rPr lang="en-US" sz="1800" dirty="0" smtClean="0"/>
              <a:t> </a:t>
            </a:r>
            <a:r>
              <a:rPr lang="en-US" sz="1800" dirty="0" err="1" smtClean="0"/>
              <a:t>soát</a:t>
            </a:r>
            <a:r>
              <a:rPr lang="en-US" sz="1800" dirty="0" smtClean="0"/>
              <a:t> </a:t>
            </a:r>
            <a:r>
              <a:rPr lang="en-US" sz="1800" dirty="0" err="1" smtClean="0"/>
              <a:t>chất</a:t>
            </a:r>
            <a:r>
              <a:rPr lang="en-US" sz="1800" dirty="0" smtClean="0"/>
              <a:t> </a:t>
            </a:r>
            <a:r>
              <a:rPr lang="en-US" sz="1800" dirty="0" err="1" smtClean="0"/>
              <a:t>lượng</a:t>
            </a:r>
            <a:r>
              <a:rPr lang="en-US" sz="1800" dirty="0" smtClean="0"/>
              <a:t> </a:t>
            </a:r>
            <a:r>
              <a:rPr lang="en-US" sz="1800" dirty="0" err="1" smtClean="0"/>
              <a:t>của</a:t>
            </a:r>
            <a:r>
              <a:rPr lang="en-US" sz="1800" dirty="0" smtClean="0"/>
              <a:t> </a:t>
            </a:r>
            <a:r>
              <a:rPr lang="en-US" sz="1800" dirty="0" err="1" smtClean="0"/>
              <a:t>tất</a:t>
            </a:r>
            <a:r>
              <a:rPr lang="en-US" sz="1800" dirty="0" smtClean="0"/>
              <a:t> </a:t>
            </a:r>
            <a:r>
              <a:rPr lang="en-US" sz="1800" dirty="0" err="1" smtClean="0"/>
              <a:t>cả</a:t>
            </a:r>
            <a:r>
              <a:rPr lang="en-US" sz="1800" dirty="0" smtClean="0"/>
              <a:t> </a:t>
            </a:r>
            <a:r>
              <a:rPr lang="en-US" sz="1800" dirty="0" err="1" smtClean="0"/>
              <a:t>những</a:t>
            </a:r>
            <a:r>
              <a:rPr lang="en-US" sz="1800" dirty="0" smtClean="0"/>
              <a:t> </a:t>
            </a:r>
            <a:r>
              <a:rPr lang="en-US" sz="1800" dirty="0" err="1" smtClean="0"/>
              <a:t>khóa</a:t>
            </a:r>
            <a:r>
              <a:rPr lang="en-US" sz="1800" dirty="0" smtClean="0"/>
              <a:t> </a:t>
            </a:r>
            <a:r>
              <a:rPr lang="en-US" sz="1800" dirty="0" err="1" smtClean="0"/>
              <a:t>học</a:t>
            </a:r>
            <a:r>
              <a:rPr lang="en-US" sz="1800" dirty="0" smtClean="0"/>
              <a:t> </a:t>
            </a:r>
            <a:r>
              <a:rPr lang="en-US" sz="1800" dirty="0" err="1" smtClean="0"/>
              <a:t>được</a:t>
            </a:r>
            <a:r>
              <a:rPr lang="en-US" sz="1800" dirty="0" smtClean="0"/>
              <a:t> </a:t>
            </a:r>
            <a:r>
              <a:rPr lang="en-US" sz="1800" dirty="0" err="1" smtClean="0"/>
              <a:t>tổ</a:t>
            </a:r>
            <a:r>
              <a:rPr lang="en-US" sz="1800" dirty="0" smtClean="0"/>
              <a:t> </a:t>
            </a:r>
            <a:r>
              <a:rPr lang="en-US" sz="1800" dirty="0" err="1" smtClean="0"/>
              <a:t>chức</a:t>
            </a:r>
            <a:r>
              <a:rPr lang="en-US" sz="1800" dirty="0" smtClean="0"/>
              <a:t> </a:t>
            </a:r>
            <a:r>
              <a:rPr lang="en-US" sz="1800" dirty="0" err="1" smtClean="0"/>
              <a:t>bởi</a:t>
            </a:r>
            <a:r>
              <a:rPr lang="en-US" sz="1800" dirty="0" smtClean="0"/>
              <a:t> </a:t>
            </a:r>
            <a:r>
              <a:rPr lang="en-US" sz="1800" dirty="0" err="1" smtClean="0"/>
              <a:t>nhà</a:t>
            </a:r>
            <a:r>
              <a:rPr lang="en-US" sz="1800" dirty="0" smtClean="0"/>
              <a:t> </a:t>
            </a:r>
            <a:r>
              <a:rPr lang="en-US" sz="1800" dirty="0" err="1" smtClean="0"/>
              <a:t>trường</a:t>
            </a:r>
            <a:endParaRPr lang="en-US" sz="1800" dirty="0" smtClean="0"/>
          </a:p>
          <a:p>
            <a:pPr>
              <a:buFont typeface="Arial"/>
              <a:buChar char="•"/>
            </a:pPr>
            <a:r>
              <a:rPr lang="en-US" sz="1800" dirty="0" err="1" smtClean="0"/>
              <a:t>Xây</a:t>
            </a:r>
            <a:r>
              <a:rPr lang="en-US" sz="1800" dirty="0" smtClean="0"/>
              <a:t> </a:t>
            </a:r>
            <a:r>
              <a:rPr lang="en-US" sz="1800" dirty="0" err="1" smtClean="0"/>
              <a:t>dựng</a:t>
            </a:r>
            <a:r>
              <a:rPr lang="en-US" sz="1800" dirty="0" smtClean="0"/>
              <a:t> </a:t>
            </a:r>
            <a:r>
              <a:rPr lang="en-US" sz="1800" dirty="0" err="1" smtClean="0"/>
              <a:t>các</a:t>
            </a:r>
            <a:r>
              <a:rPr lang="en-US" sz="1800" dirty="0" smtClean="0"/>
              <a:t> </a:t>
            </a:r>
            <a:r>
              <a:rPr lang="en-US" sz="1800" dirty="0" err="1" smtClean="0"/>
              <a:t>hình</a:t>
            </a:r>
            <a:r>
              <a:rPr lang="en-US" sz="1800" dirty="0" smtClean="0"/>
              <a:t> </a:t>
            </a:r>
            <a:r>
              <a:rPr lang="en-US" sz="1800" dirty="0" err="1" smtClean="0"/>
              <a:t>thức</a:t>
            </a:r>
            <a:r>
              <a:rPr lang="en-US" sz="1800" dirty="0" smtClean="0"/>
              <a:t> </a:t>
            </a:r>
            <a:r>
              <a:rPr lang="en-US" sz="1800" dirty="0" err="1" smtClean="0">
                <a:solidFill>
                  <a:srgbClr val="FF0000"/>
                </a:solidFill>
              </a:rPr>
              <a:t>tự</a:t>
            </a:r>
            <a:r>
              <a:rPr lang="en-US" sz="1800" dirty="0" smtClean="0">
                <a:solidFill>
                  <a:srgbClr val="FF0000"/>
                </a:solidFill>
              </a:rPr>
              <a:t> </a:t>
            </a:r>
            <a:r>
              <a:rPr lang="en-US" sz="1800" dirty="0" err="1" smtClean="0">
                <a:solidFill>
                  <a:srgbClr val="FF0000"/>
                </a:solidFill>
              </a:rPr>
              <a:t>chịu</a:t>
            </a:r>
            <a:r>
              <a:rPr lang="en-US" sz="1800" dirty="0" smtClean="0">
                <a:solidFill>
                  <a:srgbClr val="FF0000"/>
                </a:solidFill>
              </a:rPr>
              <a:t> </a:t>
            </a:r>
            <a:r>
              <a:rPr lang="en-US" sz="1800" dirty="0" err="1" smtClean="0">
                <a:solidFill>
                  <a:srgbClr val="FF0000"/>
                </a:solidFill>
              </a:rPr>
              <a:t>trách</a:t>
            </a:r>
            <a:r>
              <a:rPr lang="en-US" sz="1800" dirty="0" smtClean="0">
                <a:solidFill>
                  <a:srgbClr val="FF0000"/>
                </a:solidFill>
              </a:rPr>
              <a:t> </a:t>
            </a:r>
            <a:r>
              <a:rPr lang="en-US" sz="1800" dirty="0" err="1" smtClean="0">
                <a:solidFill>
                  <a:srgbClr val="FF0000"/>
                </a:solidFill>
              </a:rPr>
              <a:t>nhiệm</a:t>
            </a:r>
            <a:r>
              <a:rPr lang="en-US" sz="1800" dirty="0" smtClean="0">
                <a:solidFill>
                  <a:srgbClr val="FF0000"/>
                </a:solidFill>
              </a:rPr>
              <a:t> </a:t>
            </a:r>
            <a:r>
              <a:rPr lang="en-US" sz="1800" dirty="0" err="1" smtClean="0"/>
              <a:t>thông</a:t>
            </a:r>
            <a:r>
              <a:rPr lang="en-US" sz="1800" dirty="0" smtClean="0"/>
              <a:t> qua </a:t>
            </a:r>
            <a:r>
              <a:rPr lang="en-US" sz="1800" dirty="0" err="1" smtClean="0"/>
              <a:t>báo</a:t>
            </a:r>
            <a:r>
              <a:rPr lang="en-US" sz="1800" dirty="0" smtClean="0"/>
              <a:t> </a:t>
            </a:r>
            <a:r>
              <a:rPr lang="en-US" sz="1800" dirty="0" err="1" smtClean="0"/>
              <a:t>cáo</a:t>
            </a:r>
            <a:r>
              <a:rPr lang="en-US" sz="1800" dirty="0" smtClean="0"/>
              <a:t> </a:t>
            </a:r>
            <a:r>
              <a:rPr lang="en-US" sz="1800" dirty="0" err="1" smtClean="0"/>
              <a:t>kết</a:t>
            </a:r>
            <a:r>
              <a:rPr lang="en-US" sz="1800" dirty="0" smtClean="0"/>
              <a:t> </a:t>
            </a:r>
            <a:r>
              <a:rPr lang="en-US" sz="1800" dirty="0" err="1" smtClean="0"/>
              <a:t>quả</a:t>
            </a:r>
            <a:r>
              <a:rPr lang="en-US" sz="1800" dirty="0" smtClean="0"/>
              <a:t> </a:t>
            </a:r>
            <a:r>
              <a:rPr lang="en-US" sz="1800" dirty="0" err="1" smtClean="0"/>
              <a:t>thực</a:t>
            </a:r>
            <a:r>
              <a:rPr lang="en-US" sz="1800" dirty="0" smtClean="0"/>
              <a:t> </a:t>
            </a:r>
            <a:r>
              <a:rPr lang="en-US" sz="1800" dirty="0" err="1" smtClean="0"/>
              <a:t>hiện</a:t>
            </a:r>
            <a:r>
              <a:rPr lang="en-US" sz="1800" dirty="0" smtClean="0"/>
              <a:t> </a:t>
            </a:r>
            <a:r>
              <a:rPr lang="en-US" sz="1800" dirty="0" err="1" smtClean="0"/>
              <a:t>và</a:t>
            </a:r>
            <a:r>
              <a:rPr lang="en-US" sz="1800" dirty="0" smtClean="0"/>
              <a:t> </a:t>
            </a:r>
            <a:r>
              <a:rPr lang="en-US" sz="1800" dirty="0" err="1" smtClean="0"/>
              <a:t>thành</a:t>
            </a:r>
            <a:r>
              <a:rPr lang="en-US" sz="1800" dirty="0" smtClean="0"/>
              <a:t> </a:t>
            </a:r>
            <a:r>
              <a:rPr lang="en-US" sz="1800" dirty="0" err="1" smtClean="0"/>
              <a:t>quả</a:t>
            </a:r>
            <a:r>
              <a:rPr lang="en-US" sz="1800" dirty="0" smtClean="0"/>
              <a:t> </a:t>
            </a:r>
            <a:r>
              <a:rPr lang="en-US" sz="1800" dirty="0" err="1" smtClean="0"/>
              <a:t>đạt</a:t>
            </a:r>
            <a:r>
              <a:rPr lang="en-US" sz="1800" dirty="0" smtClean="0"/>
              <a:t> </a:t>
            </a:r>
            <a:r>
              <a:rPr lang="en-US" sz="1800" dirty="0" err="1" smtClean="0"/>
              <a:t>được</a:t>
            </a:r>
            <a:r>
              <a:rPr lang="en-US" sz="1800" dirty="0" smtClean="0"/>
              <a:t> </a:t>
            </a:r>
            <a:r>
              <a:rPr lang="en-US" sz="1800" dirty="0" err="1" smtClean="0"/>
              <a:t>các</a:t>
            </a:r>
            <a:r>
              <a:rPr lang="en-US" sz="1800" dirty="0" smtClean="0"/>
              <a:t> </a:t>
            </a:r>
            <a:r>
              <a:rPr lang="en-US" sz="1800" dirty="0" err="1" smtClean="0"/>
              <a:t>mục</a:t>
            </a:r>
            <a:r>
              <a:rPr lang="en-US" sz="1800" dirty="0" smtClean="0"/>
              <a:t> </a:t>
            </a:r>
            <a:r>
              <a:rPr lang="en-US" sz="1800" dirty="0" err="1" smtClean="0"/>
              <a:t>tiêu</a:t>
            </a:r>
            <a:r>
              <a:rPr lang="en-US" sz="1800" dirty="0" smtClean="0"/>
              <a:t> </a:t>
            </a:r>
            <a:r>
              <a:rPr lang="en-US" sz="1800" dirty="0" err="1" smtClean="0"/>
              <a:t>đặt</a:t>
            </a:r>
            <a:r>
              <a:rPr lang="en-US" sz="1800" dirty="0" smtClean="0"/>
              <a:t> </a:t>
            </a:r>
            <a:r>
              <a:rPr lang="en-US" sz="1800" dirty="0" err="1" smtClean="0"/>
              <a:t>ra</a:t>
            </a:r>
            <a:r>
              <a:rPr lang="en-US" sz="1800" dirty="0" smtClean="0"/>
              <a:t> ở </a:t>
            </a:r>
            <a:r>
              <a:rPr lang="en-US" sz="1800" dirty="0" err="1" smtClean="0"/>
              <a:t>các</a:t>
            </a:r>
            <a:r>
              <a:rPr lang="en-US" sz="1800" dirty="0" smtClean="0"/>
              <a:t> </a:t>
            </a:r>
            <a:r>
              <a:rPr lang="en-US" sz="1800" dirty="0" err="1" smtClean="0"/>
              <a:t>lĩnh</a:t>
            </a:r>
            <a:r>
              <a:rPr lang="en-US" sz="1800" dirty="0" smtClean="0"/>
              <a:t> </a:t>
            </a:r>
            <a:r>
              <a:rPr lang="en-US" sz="1800" dirty="0" err="1" smtClean="0"/>
              <a:t>vực</a:t>
            </a:r>
            <a:r>
              <a:rPr lang="en-US" sz="1800" dirty="0" smtClean="0"/>
              <a:t> </a:t>
            </a:r>
            <a:r>
              <a:rPr lang="en-US" sz="1800" dirty="0" err="1" smtClean="0"/>
              <a:t>trong</a:t>
            </a:r>
            <a:r>
              <a:rPr lang="en-US" sz="1800" dirty="0" smtClean="0"/>
              <a:t> </a:t>
            </a:r>
            <a:r>
              <a:rPr lang="en-US" sz="1800" dirty="0" err="1" smtClean="0"/>
              <a:t>phạm</a:t>
            </a:r>
            <a:r>
              <a:rPr lang="en-US" sz="1800" dirty="0" smtClean="0"/>
              <a:t> vi </a:t>
            </a:r>
            <a:r>
              <a:rPr lang="en-US" sz="1800" dirty="0" err="1" smtClean="0"/>
              <a:t>trường</a:t>
            </a:r>
            <a:r>
              <a:rPr lang="en-US" sz="1800" dirty="0" smtClean="0"/>
              <a:t> </a:t>
            </a:r>
            <a:r>
              <a:rPr lang="en-US" sz="1800" dirty="0" err="1" smtClean="0"/>
              <a:t>và</a:t>
            </a:r>
            <a:r>
              <a:rPr lang="en-US" sz="1800" dirty="0" smtClean="0"/>
              <a:t> </a:t>
            </a:r>
            <a:r>
              <a:rPr lang="en-US" sz="1800" dirty="0" err="1" smtClean="0"/>
              <a:t>phạm</a:t>
            </a:r>
            <a:r>
              <a:rPr lang="en-US" sz="1800" dirty="0" smtClean="0"/>
              <a:t> vi </a:t>
            </a:r>
            <a:r>
              <a:rPr lang="en-US" sz="1800" dirty="0" err="1" smtClean="0"/>
              <a:t>quốc</a:t>
            </a:r>
            <a:r>
              <a:rPr lang="en-US" sz="1800" dirty="0" smtClean="0"/>
              <a:t> </a:t>
            </a:r>
            <a:r>
              <a:rPr lang="en-US" sz="1800" dirty="0" err="1" smtClean="0"/>
              <a:t>gia</a:t>
            </a:r>
            <a:endParaRPr lang="en-US" sz="1800" dirty="0" smtClean="0"/>
          </a:p>
          <a:p>
            <a:pPr>
              <a:buFont typeface="Arial"/>
              <a:buChar char="•"/>
            </a:pPr>
            <a:r>
              <a:rPr lang="en-US" sz="1800" dirty="0" err="1" smtClean="0"/>
              <a:t>Xác</a:t>
            </a:r>
            <a:r>
              <a:rPr lang="en-US" sz="1800" dirty="0" smtClean="0"/>
              <a:t> </a:t>
            </a:r>
            <a:r>
              <a:rPr lang="en-US" sz="1800" dirty="0" err="1" smtClean="0"/>
              <a:t>nhận</a:t>
            </a:r>
            <a:r>
              <a:rPr lang="en-US" sz="1800" dirty="0" smtClean="0"/>
              <a:t> </a:t>
            </a:r>
            <a:r>
              <a:rPr lang="en-US" sz="1800" dirty="0" err="1" smtClean="0"/>
              <a:t>vai</a:t>
            </a:r>
            <a:r>
              <a:rPr lang="en-US" sz="1800" dirty="0" smtClean="0"/>
              <a:t> </a:t>
            </a:r>
            <a:r>
              <a:rPr lang="en-US" sz="1800" dirty="0" err="1" smtClean="0"/>
              <a:t>trò</a:t>
            </a:r>
            <a:r>
              <a:rPr lang="en-US" sz="1800" dirty="0" smtClean="0"/>
              <a:t> </a:t>
            </a:r>
            <a:r>
              <a:rPr lang="en-US" sz="1800" dirty="0" err="1" smtClean="0"/>
              <a:t>của</a:t>
            </a:r>
            <a:r>
              <a:rPr lang="en-US" sz="1800" dirty="0" smtClean="0"/>
              <a:t> </a:t>
            </a:r>
            <a:r>
              <a:rPr lang="en-US" sz="1800" dirty="0" smtClean="0">
                <a:solidFill>
                  <a:srgbClr val="FF0000"/>
                </a:solidFill>
              </a:rPr>
              <a:t>Ban </a:t>
            </a:r>
            <a:r>
              <a:rPr lang="en-US" sz="1800" dirty="0" err="1" smtClean="0">
                <a:solidFill>
                  <a:srgbClr val="FF0000"/>
                </a:solidFill>
              </a:rPr>
              <a:t>giám</a:t>
            </a:r>
            <a:r>
              <a:rPr lang="en-US" sz="1800" dirty="0" smtClean="0">
                <a:solidFill>
                  <a:srgbClr val="FF0000"/>
                </a:solidFill>
              </a:rPr>
              <a:t> </a:t>
            </a:r>
            <a:r>
              <a:rPr lang="en-US" sz="1800" dirty="0" err="1" smtClean="0">
                <a:solidFill>
                  <a:srgbClr val="FF0000"/>
                </a:solidFill>
              </a:rPr>
              <a:t>hiệu</a:t>
            </a:r>
            <a:r>
              <a:rPr lang="en-US" sz="1800" dirty="0" smtClean="0"/>
              <a:t> </a:t>
            </a:r>
            <a:r>
              <a:rPr lang="en-US" sz="1800" dirty="0" err="1" smtClean="0"/>
              <a:t>có</a:t>
            </a:r>
            <a:r>
              <a:rPr lang="en-US" sz="1800" dirty="0" smtClean="0"/>
              <a:t> </a:t>
            </a:r>
            <a:r>
              <a:rPr lang="en-US" sz="1800" dirty="0" err="1" smtClean="0"/>
              <a:t>trách</a:t>
            </a:r>
            <a:r>
              <a:rPr lang="en-US" sz="1800" dirty="0" smtClean="0"/>
              <a:t> </a:t>
            </a:r>
            <a:r>
              <a:rPr lang="en-US" sz="1800" dirty="0" err="1" smtClean="0"/>
              <a:t>nhiệm</a:t>
            </a:r>
            <a:r>
              <a:rPr lang="en-US" sz="1800" dirty="0" smtClean="0"/>
              <a:t> </a:t>
            </a:r>
            <a:r>
              <a:rPr lang="en-US" sz="1800" dirty="0" err="1" smtClean="0"/>
              <a:t>chung</a:t>
            </a:r>
            <a:r>
              <a:rPr lang="en-US" sz="1800" dirty="0" smtClean="0"/>
              <a:t> </a:t>
            </a:r>
            <a:r>
              <a:rPr lang="en-US" sz="1800" dirty="0" err="1" smtClean="0"/>
              <a:t>trước</a:t>
            </a:r>
            <a:r>
              <a:rPr lang="en-US" sz="1800" dirty="0" smtClean="0"/>
              <a:t> </a:t>
            </a:r>
            <a:r>
              <a:rPr lang="en-US" sz="1800" dirty="0" err="1" smtClean="0"/>
              <a:t>bộ</a:t>
            </a:r>
            <a:r>
              <a:rPr lang="en-US" sz="1800" dirty="0" smtClean="0"/>
              <a:t> </a:t>
            </a:r>
            <a:r>
              <a:rPr lang="en-US" sz="1800" dirty="0" err="1" smtClean="0"/>
              <a:t>trưởng</a:t>
            </a:r>
            <a:r>
              <a:rPr lang="en-US" sz="1800" dirty="0" smtClean="0"/>
              <a:t> </a:t>
            </a:r>
            <a:r>
              <a:rPr lang="en-US" sz="1800" dirty="0" err="1" smtClean="0"/>
              <a:t>hoặc</a:t>
            </a:r>
            <a:r>
              <a:rPr lang="en-US" sz="1800" dirty="0" smtClean="0"/>
              <a:t> </a:t>
            </a:r>
            <a:r>
              <a:rPr lang="en-US" sz="1800" dirty="0" err="1" smtClean="0"/>
              <a:t>trước</a:t>
            </a:r>
            <a:r>
              <a:rPr lang="en-US" sz="1800" dirty="0" smtClean="0"/>
              <a:t> </a:t>
            </a:r>
            <a:r>
              <a:rPr lang="en-US" sz="1800" dirty="0" err="1" smtClean="0"/>
              <a:t>cơ</a:t>
            </a:r>
            <a:r>
              <a:rPr lang="en-US" sz="1800" dirty="0" smtClean="0"/>
              <a:t> </a:t>
            </a:r>
            <a:r>
              <a:rPr lang="en-US" sz="1800" dirty="0" err="1" smtClean="0"/>
              <a:t>quan</a:t>
            </a:r>
            <a:r>
              <a:rPr lang="en-US" sz="1800" dirty="0" smtClean="0"/>
              <a:t> </a:t>
            </a:r>
            <a:r>
              <a:rPr lang="en-US" sz="1800" dirty="0" err="1" smtClean="0"/>
              <a:t>pháp</a:t>
            </a:r>
            <a:r>
              <a:rPr lang="en-US" sz="1800" dirty="0" smtClean="0"/>
              <a:t> </a:t>
            </a:r>
            <a:r>
              <a:rPr lang="en-US" sz="1800" dirty="0" err="1" smtClean="0"/>
              <a:t>chế</a:t>
            </a:r>
            <a:endParaRPr lang="en-US" sz="1800" dirty="0" smtClean="0"/>
          </a:p>
          <a:p>
            <a:pPr>
              <a:buFont typeface="Arial"/>
              <a:buChar char="•"/>
            </a:pPr>
            <a:r>
              <a:rPr lang="en-US" sz="1800" dirty="0" err="1" smtClean="0"/>
              <a:t>Sự</a:t>
            </a:r>
            <a:r>
              <a:rPr lang="en-US" sz="1800" dirty="0" smtClean="0"/>
              <a:t> </a:t>
            </a:r>
            <a:r>
              <a:rPr lang="en-US" sz="1800" dirty="0" err="1" smtClean="0"/>
              <a:t>kỳ</a:t>
            </a:r>
            <a:r>
              <a:rPr lang="en-US" sz="1800" dirty="0" smtClean="0"/>
              <a:t> </a:t>
            </a:r>
            <a:r>
              <a:rPr lang="en-US" sz="1800" dirty="0" err="1" smtClean="0"/>
              <a:t>vọng</a:t>
            </a:r>
            <a:r>
              <a:rPr lang="en-US" sz="1800" dirty="0" smtClean="0"/>
              <a:t> </a:t>
            </a:r>
            <a:r>
              <a:rPr lang="en-US" sz="1800" dirty="0" err="1" smtClean="0"/>
              <a:t>của</a:t>
            </a:r>
            <a:r>
              <a:rPr lang="en-US" sz="1800" dirty="0" smtClean="0"/>
              <a:t> Ban </a:t>
            </a:r>
            <a:r>
              <a:rPr lang="en-US" sz="1800" dirty="0" err="1" smtClean="0"/>
              <a:t>Giám</a:t>
            </a:r>
            <a:r>
              <a:rPr lang="en-US" sz="1800" dirty="0" smtClean="0"/>
              <a:t> </a:t>
            </a:r>
            <a:r>
              <a:rPr lang="en-US" sz="1800" dirty="0" err="1" smtClean="0"/>
              <a:t>hiệu</a:t>
            </a:r>
            <a:r>
              <a:rPr lang="en-US" sz="1800" dirty="0" smtClean="0"/>
              <a:t> </a:t>
            </a:r>
            <a:r>
              <a:rPr lang="en-US" sz="1800" dirty="0" err="1" smtClean="0"/>
              <a:t>và</a:t>
            </a:r>
            <a:r>
              <a:rPr lang="en-US" sz="1800" dirty="0" smtClean="0"/>
              <a:t> </a:t>
            </a:r>
            <a:r>
              <a:rPr lang="en-US" sz="1800" dirty="0" err="1" smtClean="0"/>
              <a:t>Hiệu</a:t>
            </a:r>
            <a:r>
              <a:rPr lang="en-US" sz="1800" dirty="0" smtClean="0"/>
              <a:t> </a:t>
            </a:r>
            <a:r>
              <a:rPr lang="en-US" sz="1800" dirty="0" err="1" smtClean="0"/>
              <a:t>trưởng</a:t>
            </a:r>
            <a:r>
              <a:rPr lang="en-US" sz="1800" dirty="0" smtClean="0"/>
              <a:t> </a:t>
            </a:r>
            <a:r>
              <a:rPr lang="en-US" sz="1800" dirty="0" err="1" smtClean="0"/>
              <a:t>về</a:t>
            </a:r>
            <a:r>
              <a:rPr lang="en-US" sz="1800" dirty="0" smtClean="0"/>
              <a:t> </a:t>
            </a:r>
            <a:r>
              <a:rPr lang="en-US" sz="1800" dirty="0" err="1" smtClean="0">
                <a:solidFill>
                  <a:srgbClr val="FF0000"/>
                </a:solidFill>
              </a:rPr>
              <a:t>năng</a:t>
            </a:r>
            <a:r>
              <a:rPr lang="en-US" sz="1800" dirty="0" smtClean="0">
                <a:solidFill>
                  <a:srgbClr val="FF0000"/>
                </a:solidFill>
              </a:rPr>
              <a:t> </a:t>
            </a:r>
            <a:r>
              <a:rPr lang="en-US" sz="1800" dirty="0" err="1" smtClean="0">
                <a:solidFill>
                  <a:srgbClr val="FF0000"/>
                </a:solidFill>
              </a:rPr>
              <a:t>lực</a:t>
            </a:r>
            <a:r>
              <a:rPr lang="en-US" sz="1800" dirty="0" smtClean="0">
                <a:solidFill>
                  <a:srgbClr val="FF0000"/>
                </a:solidFill>
              </a:rPr>
              <a:t> </a:t>
            </a:r>
            <a:r>
              <a:rPr lang="en-US" sz="1800" dirty="0" err="1" smtClean="0">
                <a:solidFill>
                  <a:srgbClr val="FF0000"/>
                </a:solidFill>
              </a:rPr>
              <a:t>quản</a:t>
            </a:r>
            <a:r>
              <a:rPr lang="en-US" sz="1800" dirty="0" smtClean="0">
                <a:solidFill>
                  <a:srgbClr val="FF0000"/>
                </a:solidFill>
              </a:rPr>
              <a:t> </a:t>
            </a:r>
            <a:r>
              <a:rPr lang="en-US" sz="1800" dirty="0" err="1" smtClean="0">
                <a:solidFill>
                  <a:srgbClr val="FF0000"/>
                </a:solidFill>
              </a:rPr>
              <a:t>lý</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144000" cy="792088"/>
          </a:xfrm>
        </p:spPr>
        <p:txBody>
          <a:bodyPr/>
          <a:lstStyle/>
          <a:p>
            <a:r>
              <a:rPr lang="en-US" sz="2400" b="1" dirty="0" smtClean="0"/>
              <a:t> </a:t>
            </a:r>
            <a:r>
              <a:rPr lang="en-US" sz="2400" b="1" dirty="0" err="1" smtClean="0"/>
              <a:t>Cấp</a:t>
            </a:r>
            <a:r>
              <a:rPr lang="en-US" sz="2400" b="1" dirty="0" smtClean="0"/>
              <a:t> </a:t>
            </a:r>
            <a:r>
              <a:rPr lang="en-US" sz="2400" b="1" dirty="0" err="1" smtClean="0"/>
              <a:t>vĩ</a:t>
            </a:r>
            <a:r>
              <a:rPr lang="en-US" sz="2400" b="1" dirty="0" smtClean="0"/>
              <a:t> </a:t>
            </a:r>
            <a:r>
              <a:rPr lang="en-US" sz="2400" b="1" dirty="0" err="1" smtClean="0"/>
              <a:t>mô</a:t>
            </a:r>
            <a:r>
              <a:rPr lang="en-US" sz="2400" b="1" dirty="0" smtClean="0"/>
              <a:t> </a:t>
            </a:r>
            <a:r>
              <a:rPr lang="en-US" sz="2400" b="1" dirty="0" err="1" smtClean="0"/>
              <a:t>trong</a:t>
            </a:r>
            <a:r>
              <a:rPr lang="en-US" sz="2400" b="1" dirty="0" smtClean="0"/>
              <a:t> </a:t>
            </a:r>
            <a:r>
              <a:rPr lang="en-US" sz="2400" b="1" dirty="0" err="1" smtClean="0"/>
              <a:t>quản</a:t>
            </a:r>
            <a:r>
              <a:rPr lang="en-US" sz="2400" b="1" dirty="0" smtClean="0"/>
              <a:t> </a:t>
            </a:r>
            <a:r>
              <a:rPr lang="en-US" sz="2400" b="1" dirty="0" err="1" smtClean="0"/>
              <a:t>trị</a:t>
            </a:r>
            <a:r>
              <a:rPr lang="en-US" sz="2400" b="1" dirty="0" smtClean="0"/>
              <a:t> </a:t>
            </a:r>
            <a:r>
              <a:rPr lang="en-US" sz="2400" b="1" dirty="0" err="1" smtClean="0"/>
              <a:t>hệ</a:t>
            </a:r>
            <a:r>
              <a:rPr lang="en-US" sz="2400" b="1" dirty="0" smtClean="0"/>
              <a:t> </a:t>
            </a:r>
            <a:r>
              <a:rPr lang="en-US" sz="2400" b="1" dirty="0" err="1" smtClean="0"/>
              <a:t>thống</a:t>
            </a:r>
            <a:r>
              <a:rPr lang="en-US" sz="2400" b="1" dirty="0" smtClean="0"/>
              <a:t>: </a:t>
            </a:r>
            <a:r>
              <a:rPr lang="en-US" sz="2400" b="1" dirty="0" err="1" smtClean="0"/>
              <a:t>Quản</a:t>
            </a:r>
            <a:r>
              <a:rPr lang="en-US" sz="2400" b="1" dirty="0" smtClean="0"/>
              <a:t> </a:t>
            </a:r>
            <a:r>
              <a:rPr lang="en-US" sz="2400" b="1" dirty="0" err="1" smtClean="0"/>
              <a:t>trị</a:t>
            </a:r>
            <a:r>
              <a:rPr lang="en-US" sz="2400" b="1" dirty="0" smtClean="0"/>
              <a:t> </a:t>
            </a:r>
            <a:r>
              <a:rPr lang="en-US" sz="2400" b="1" dirty="0" err="1" smtClean="0"/>
              <a:t>cứng</a:t>
            </a:r>
            <a:r>
              <a:rPr lang="en-US" sz="2400" b="1" dirty="0" smtClean="0"/>
              <a:t> </a:t>
            </a:r>
            <a:r>
              <a:rPr lang="en-US" sz="2400" b="1" dirty="0" err="1" smtClean="0"/>
              <a:t>rắn</a:t>
            </a:r>
            <a:endParaRPr lang="en-US" sz="2400" b="1" dirty="0"/>
          </a:p>
        </p:txBody>
      </p:sp>
      <p:graphicFrame>
        <p:nvGraphicFramePr>
          <p:cNvPr id="4" name="Content Placeholder 3"/>
          <p:cNvGraphicFramePr>
            <a:graphicFrameLocks noGrp="1"/>
          </p:cNvGraphicFramePr>
          <p:nvPr>
            <p:ph idx="1"/>
          </p:nvPr>
        </p:nvGraphicFramePr>
        <p:xfrm>
          <a:off x="228600" y="1143000"/>
          <a:ext cx="8686800" cy="4927600"/>
        </p:xfrm>
        <a:graphic>
          <a:graphicData uri="http://schemas.openxmlformats.org/drawingml/2006/table">
            <a:tbl>
              <a:tblPr firstRow="1" bandRow="1">
                <a:tableStyleId>{5C22544A-7EE6-4342-B048-85BDC9FD1C3A}</a:tableStyleId>
              </a:tblPr>
              <a:tblGrid>
                <a:gridCol w="2311167"/>
                <a:gridCol w="6375633"/>
              </a:tblGrid>
              <a:tr h="370840">
                <a:tc>
                  <a:txBody>
                    <a:bodyPr/>
                    <a:lstStyle/>
                    <a:p>
                      <a:pPr>
                        <a:lnSpc>
                          <a:spcPct val="100000"/>
                        </a:lnSpc>
                      </a:pPr>
                      <a:endParaRPr lang="en-US" sz="1400" dirty="0"/>
                    </a:p>
                  </a:txBody>
                  <a:tcPr/>
                </a:tc>
                <a:tc>
                  <a:txBody>
                    <a:bodyPr/>
                    <a:lstStyle/>
                    <a:p>
                      <a:pPr algn="ctr">
                        <a:lnSpc>
                          <a:spcPct val="100000"/>
                        </a:lnSpc>
                      </a:pPr>
                      <a:r>
                        <a:rPr lang="en-US" sz="1400" smtClean="0"/>
                        <a:t>Các</a:t>
                      </a:r>
                      <a:r>
                        <a:rPr lang="en-US" sz="1400" baseline="0" smtClean="0"/>
                        <a:t> quốc gia </a:t>
                      </a:r>
                      <a:r>
                        <a:rPr lang="en-US" sz="1400" smtClean="0"/>
                        <a:t>OECD</a:t>
                      </a:r>
                      <a:r>
                        <a:rPr lang="en-US" sz="1400" baseline="0" smtClean="0"/>
                        <a:t> </a:t>
                      </a:r>
                      <a:endParaRPr lang="en-US" sz="1400" dirty="0"/>
                    </a:p>
                  </a:txBody>
                  <a:tcPr/>
                </a:tc>
              </a:tr>
              <a:tr h="370840">
                <a:tc>
                  <a:txBody>
                    <a:bodyPr/>
                    <a:lstStyle/>
                    <a:p>
                      <a:pPr>
                        <a:lnSpc>
                          <a:spcPct val="100000"/>
                        </a:lnSpc>
                      </a:pPr>
                      <a:r>
                        <a:rPr lang="en-US" sz="1400" b="1" smtClean="0"/>
                        <a:t>Xu</a:t>
                      </a:r>
                      <a:r>
                        <a:rPr lang="en-US" sz="1400" b="1" baseline="0" smtClean="0"/>
                        <a:t> hướng</a:t>
                      </a:r>
                      <a:endParaRPr lang="en-US" sz="1400" b="1" dirty="0"/>
                    </a:p>
                  </a:txBody>
                  <a:tcPr/>
                </a:tc>
                <a:tc>
                  <a:txBody>
                    <a:bodyPr/>
                    <a:lstStyle/>
                    <a:p>
                      <a:pPr>
                        <a:lnSpc>
                          <a:spcPct val="100000"/>
                        </a:lnSpc>
                      </a:pPr>
                      <a:r>
                        <a:rPr lang="en-US" sz="1400" dirty="0" err="1" smtClean="0"/>
                        <a:t>Khung</a:t>
                      </a:r>
                      <a:r>
                        <a:rPr lang="en-US" sz="1400" baseline="0" dirty="0" smtClean="0"/>
                        <a:t> </a:t>
                      </a:r>
                      <a:r>
                        <a:rPr lang="en-US" sz="1400" baseline="0" dirty="0" err="1" smtClean="0"/>
                        <a:t>pháp</a:t>
                      </a:r>
                      <a:r>
                        <a:rPr lang="en-US" sz="1400" baseline="0" dirty="0" smtClean="0"/>
                        <a:t> </a:t>
                      </a:r>
                      <a:r>
                        <a:rPr lang="en-US" sz="1400" baseline="0" dirty="0" err="1" smtClean="0"/>
                        <a:t>lý</a:t>
                      </a:r>
                      <a:r>
                        <a:rPr lang="en-US" sz="1400" baseline="0" dirty="0" smtClean="0"/>
                        <a:t> </a:t>
                      </a:r>
                      <a:r>
                        <a:rPr lang="en-US" sz="1400" baseline="0" dirty="0" err="1" smtClean="0"/>
                        <a:t>ít</a:t>
                      </a:r>
                      <a:r>
                        <a:rPr lang="en-US" sz="1400" baseline="0" dirty="0" smtClean="0"/>
                        <a:t> </a:t>
                      </a:r>
                      <a:r>
                        <a:rPr lang="en-US" sz="1400" baseline="0" dirty="0" err="1" smtClean="0"/>
                        <a:t>nặng</a:t>
                      </a:r>
                      <a:r>
                        <a:rPr lang="en-US" sz="1400" baseline="0" dirty="0" smtClean="0"/>
                        <a:t> </a:t>
                      </a:r>
                      <a:r>
                        <a:rPr lang="en-US" sz="1400" baseline="0" dirty="0" err="1" smtClean="0"/>
                        <a:t>tính</a:t>
                      </a:r>
                      <a:r>
                        <a:rPr lang="en-US" sz="1400" baseline="0" dirty="0" smtClean="0"/>
                        <a:t> </a:t>
                      </a:r>
                      <a:r>
                        <a:rPr lang="en-US" sz="1400" baseline="0" dirty="0" err="1" smtClean="0"/>
                        <a:t>quy</a:t>
                      </a:r>
                      <a:r>
                        <a:rPr lang="en-US" sz="1400" baseline="0" dirty="0" smtClean="0"/>
                        <a:t> </a:t>
                      </a:r>
                      <a:r>
                        <a:rPr lang="en-US" sz="1400" baseline="0" dirty="0" err="1" smtClean="0"/>
                        <a:t>tắc</a:t>
                      </a:r>
                      <a:endParaRPr lang="en-US" sz="1400" dirty="0" smtClean="0"/>
                    </a:p>
                    <a:p>
                      <a:pPr>
                        <a:lnSpc>
                          <a:spcPct val="100000"/>
                        </a:lnSpc>
                      </a:pPr>
                      <a:r>
                        <a:rPr lang="en-US" sz="1400" dirty="0" err="1" smtClean="0"/>
                        <a:t>Chuyển</a:t>
                      </a:r>
                      <a:r>
                        <a:rPr lang="en-US" sz="1400" baseline="0" dirty="0" smtClean="0"/>
                        <a:t> </a:t>
                      </a:r>
                      <a:r>
                        <a:rPr lang="en-US" sz="1400" baseline="0" dirty="0" err="1" smtClean="0"/>
                        <a:t>từ</a:t>
                      </a:r>
                      <a:r>
                        <a:rPr lang="en-US" sz="1400" baseline="0" dirty="0" smtClean="0"/>
                        <a:t> </a:t>
                      </a:r>
                      <a:r>
                        <a:rPr lang="en-US" sz="1400" baseline="0" dirty="0" err="1" smtClean="0"/>
                        <a:t>nhà</a:t>
                      </a:r>
                      <a:r>
                        <a:rPr lang="en-US" sz="1400" baseline="0" dirty="0" smtClean="0"/>
                        <a:t> </a:t>
                      </a:r>
                      <a:r>
                        <a:rPr lang="en-US" sz="1400" baseline="0" dirty="0" err="1" smtClean="0"/>
                        <a:t>nước</a:t>
                      </a:r>
                      <a:r>
                        <a:rPr lang="en-US" sz="1400" baseline="0" dirty="0" smtClean="0"/>
                        <a:t> </a:t>
                      </a:r>
                      <a:r>
                        <a:rPr lang="en-US" sz="1400" baseline="0" dirty="0" err="1" smtClean="0"/>
                        <a:t>kiểm</a:t>
                      </a:r>
                      <a:r>
                        <a:rPr lang="en-US" sz="1400" baseline="0" dirty="0" smtClean="0"/>
                        <a:t> </a:t>
                      </a:r>
                      <a:r>
                        <a:rPr lang="en-US" sz="1400" baseline="0" dirty="0" err="1" smtClean="0"/>
                        <a:t>soát</a:t>
                      </a:r>
                      <a:r>
                        <a:rPr lang="en-US" sz="1400" baseline="0" dirty="0" smtClean="0"/>
                        <a:t> chi </a:t>
                      </a:r>
                      <a:r>
                        <a:rPr lang="en-US" sz="1400" baseline="0" dirty="0" err="1" smtClean="0"/>
                        <a:t>tiết</a:t>
                      </a:r>
                      <a:r>
                        <a:rPr lang="en-US" sz="1400" baseline="0" dirty="0" smtClean="0"/>
                        <a:t> </a:t>
                      </a:r>
                      <a:r>
                        <a:rPr lang="en-US" sz="1400" baseline="0" dirty="0" smtClean="0">
                          <a:latin typeface="Wingdings"/>
                          <a:ea typeface="Wingdings"/>
                          <a:cs typeface="Wingdings"/>
                        </a:rPr>
                        <a:t></a:t>
                      </a:r>
                      <a:r>
                        <a:rPr lang="en-US" sz="1400" baseline="0" dirty="0" smtClean="0"/>
                        <a:t> </a:t>
                      </a:r>
                      <a:r>
                        <a:rPr lang="en-US" sz="1400" baseline="0" dirty="0" err="1" smtClean="0"/>
                        <a:t>nhà</a:t>
                      </a:r>
                      <a:r>
                        <a:rPr lang="en-US" sz="1400" baseline="0" dirty="0" smtClean="0"/>
                        <a:t> </a:t>
                      </a:r>
                      <a:r>
                        <a:rPr lang="en-US" sz="1400" baseline="0" dirty="0" err="1" smtClean="0"/>
                        <a:t>nước</a:t>
                      </a:r>
                      <a:r>
                        <a:rPr lang="en-US" sz="1400" baseline="0" dirty="0" smtClean="0"/>
                        <a:t> </a:t>
                      </a:r>
                      <a:r>
                        <a:rPr lang="en-US" sz="1400" baseline="0" dirty="0" err="1" smtClean="0"/>
                        <a:t>chỉ</a:t>
                      </a:r>
                      <a:r>
                        <a:rPr lang="en-US" sz="1400" baseline="0" dirty="0" smtClean="0"/>
                        <a:t> </a:t>
                      </a:r>
                      <a:r>
                        <a:rPr lang="en-US" sz="1400" baseline="0" dirty="0" err="1" smtClean="0"/>
                        <a:t>đạo</a:t>
                      </a:r>
                      <a:r>
                        <a:rPr lang="en-US" sz="1400" baseline="0" dirty="0" smtClean="0">
                          <a:solidFill>
                            <a:srgbClr val="FF0000"/>
                          </a:solidFill>
                        </a:rPr>
                        <a:t> (</a:t>
                      </a:r>
                      <a:r>
                        <a:rPr lang="en-US" sz="1400" baseline="0" dirty="0" err="1" smtClean="0">
                          <a:solidFill>
                            <a:srgbClr val="FF0000"/>
                          </a:solidFill>
                        </a:rPr>
                        <a:t>có</a:t>
                      </a:r>
                      <a:r>
                        <a:rPr lang="en-US" sz="1400" baseline="0" dirty="0" smtClean="0">
                          <a:solidFill>
                            <a:srgbClr val="FF0000"/>
                          </a:solidFill>
                        </a:rPr>
                        <a:t> </a:t>
                      </a:r>
                      <a:r>
                        <a:rPr lang="en-US" sz="1400" baseline="0" dirty="0" err="1" smtClean="0">
                          <a:solidFill>
                            <a:srgbClr val="FF0000"/>
                          </a:solidFill>
                        </a:rPr>
                        <a:t>hướng</a:t>
                      </a:r>
                      <a:r>
                        <a:rPr lang="en-US" sz="1400" baseline="0" dirty="0" smtClean="0">
                          <a:solidFill>
                            <a:srgbClr val="FF0000"/>
                          </a:solidFill>
                        </a:rPr>
                        <a:t> </a:t>
                      </a:r>
                      <a:r>
                        <a:rPr lang="en-US" sz="1400" baseline="0" dirty="0" err="1" smtClean="0">
                          <a:solidFill>
                            <a:srgbClr val="FF0000"/>
                          </a:solidFill>
                        </a:rPr>
                        <a:t>dẫn</a:t>
                      </a:r>
                      <a:r>
                        <a:rPr lang="en-US" sz="1400" baseline="0" dirty="0" smtClean="0">
                          <a:solidFill>
                            <a:srgbClr val="FF0000"/>
                          </a:solidFill>
                        </a:rPr>
                        <a:t> </a:t>
                      </a:r>
                      <a:r>
                        <a:rPr lang="en-US" sz="1400" baseline="0" dirty="0" err="1" smtClean="0">
                          <a:solidFill>
                            <a:srgbClr val="FF0000"/>
                          </a:solidFill>
                        </a:rPr>
                        <a:t>từ</a:t>
                      </a:r>
                      <a:r>
                        <a:rPr lang="en-US" sz="1400" baseline="0" dirty="0" smtClean="0">
                          <a:solidFill>
                            <a:srgbClr val="FF0000"/>
                          </a:solidFill>
                        </a:rPr>
                        <a:t> </a:t>
                      </a:r>
                      <a:r>
                        <a:rPr lang="en-US" sz="1400" baseline="0" dirty="0" err="1" smtClean="0">
                          <a:solidFill>
                            <a:srgbClr val="FF0000"/>
                          </a:solidFill>
                        </a:rPr>
                        <a:t>bên</a:t>
                      </a:r>
                      <a:r>
                        <a:rPr lang="en-US" sz="1400" baseline="0" dirty="0" smtClean="0">
                          <a:solidFill>
                            <a:srgbClr val="FF0000"/>
                          </a:solidFill>
                        </a:rPr>
                        <a:t> </a:t>
                      </a:r>
                      <a:r>
                        <a:rPr lang="en-US" sz="1400" baseline="0" dirty="0" err="1" smtClean="0">
                          <a:solidFill>
                            <a:srgbClr val="FF0000"/>
                          </a:solidFill>
                        </a:rPr>
                        <a:t>ngoài</a:t>
                      </a:r>
                      <a:r>
                        <a:rPr lang="en-US" sz="1400" baseline="0" dirty="0" smtClean="0">
                          <a:solidFill>
                            <a:srgbClr val="FF0000"/>
                          </a:solidFill>
                        </a:rPr>
                        <a:t> </a:t>
                      </a:r>
                      <a:r>
                        <a:rPr lang="en-US" sz="1400" baseline="0" dirty="0" smtClean="0"/>
                        <a:t>)</a:t>
                      </a:r>
                    </a:p>
                    <a:p>
                      <a:pPr>
                        <a:lnSpc>
                          <a:spcPct val="100000"/>
                        </a:lnSpc>
                      </a:pPr>
                      <a:r>
                        <a:rPr lang="en-US" sz="1400" baseline="0" dirty="0" err="1" smtClean="0"/>
                        <a:t>Tự</a:t>
                      </a:r>
                      <a:r>
                        <a:rPr lang="en-US" sz="1400" baseline="0" dirty="0" smtClean="0"/>
                        <a:t> </a:t>
                      </a:r>
                      <a:r>
                        <a:rPr lang="en-US" sz="1400" baseline="0" dirty="0" err="1" smtClean="0"/>
                        <a:t>quản</a:t>
                      </a:r>
                      <a:r>
                        <a:rPr lang="en-US" sz="1400" baseline="0" dirty="0" smtClean="0"/>
                        <a:t> </a:t>
                      </a:r>
                      <a:r>
                        <a:rPr lang="en-US" sz="1400" baseline="0" dirty="0" err="1" smtClean="0"/>
                        <a:t>trị</a:t>
                      </a:r>
                      <a:r>
                        <a:rPr lang="en-US" sz="1400" baseline="0" dirty="0" smtClean="0"/>
                        <a:t> </a:t>
                      </a:r>
                      <a:r>
                        <a:rPr lang="en-US" sz="1400" baseline="0" dirty="0" err="1" smtClean="0"/>
                        <a:t>học</a:t>
                      </a:r>
                      <a:r>
                        <a:rPr lang="en-US" sz="1400" baseline="0" dirty="0" smtClean="0"/>
                        <a:t> </a:t>
                      </a:r>
                      <a:r>
                        <a:rPr lang="en-US" sz="1400" baseline="0" dirty="0" err="1" smtClean="0"/>
                        <a:t>tập</a:t>
                      </a:r>
                      <a:r>
                        <a:rPr lang="en-US" sz="1400" baseline="0" dirty="0" smtClean="0"/>
                        <a:t> </a:t>
                      </a:r>
                      <a:r>
                        <a:rPr lang="en-US" sz="1400" baseline="0" dirty="0" smtClean="0">
                          <a:latin typeface="Wingdings"/>
                          <a:ea typeface="Wingdings"/>
                          <a:cs typeface="Wingdings"/>
                        </a:rPr>
                        <a:t></a:t>
                      </a:r>
                      <a:r>
                        <a:rPr lang="en-US" sz="1400" baseline="0" dirty="0" smtClean="0"/>
                        <a:t> </a:t>
                      </a:r>
                      <a:r>
                        <a:rPr lang="en-US" sz="1400" baseline="0" dirty="0" err="1" smtClean="0">
                          <a:solidFill>
                            <a:srgbClr val="FF0000"/>
                          </a:solidFill>
                        </a:rPr>
                        <a:t>quản</a:t>
                      </a:r>
                      <a:r>
                        <a:rPr lang="en-US" sz="1400" baseline="0" dirty="0" smtClean="0">
                          <a:solidFill>
                            <a:srgbClr val="FF0000"/>
                          </a:solidFill>
                        </a:rPr>
                        <a:t> </a:t>
                      </a:r>
                      <a:r>
                        <a:rPr lang="en-US" sz="1400" baseline="0" dirty="0" err="1" smtClean="0">
                          <a:solidFill>
                            <a:srgbClr val="FF0000"/>
                          </a:solidFill>
                        </a:rPr>
                        <a:t>lý</a:t>
                      </a:r>
                      <a:r>
                        <a:rPr lang="en-US" sz="1400" baseline="0" dirty="0" smtClean="0">
                          <a:solidFill>
                            <a:srgbClr val="FF0000"/>
                          </a:solidFill>
                        </a:rPr>
                        <a:t> </a:t>
                      </a:r>
                      <a:r>
                        <a:rPr lang="en-US" sz="1400" baseline="0" dirty="0" err="1" smtClean="0">
                          <a:solidFill>
                            <a:srgbClr val="FF0000"/>
                          </a:solidFill>
                        </a:rPr>
                        <a:t>tự</a:t>
                      </a:r>
                      <a:r>
                        <a:rPr lang="en-US" sz="1400" baseline="0" dirty="0" smtClean="0">
                          <a:solidFill>
                            <a:srgbClr val="FF0000"/>
                          </a:solidFill>
                        </a:rPr>
                        <a:t> </a:t>
                      </a:r>
                      <a:r>
                        <a:rPr lang="en-US" sz="1400" baseline="0" dirty="0" err="1" smtClean="0">
                          <a:solidFill>
                            <a:srgbClr val="FF0000"/>
                          </a:solidFill>
                        </a:rPr>
                        <a:t>quản</a:t>
                      </a:r>
                      <a:r>
                        <a:rPr lang="en-US" sz="1400" baseline="0" dirty="0" smtClean="0">
                          <a:solidFill>
                            <a:srgbClr val="FF0000"/>
                          </a:solidFill>
                        </a:rPr>
                        <a:t> </a:t>
                      </a:r>
                      <a:r>
                        <a:rPr lang="en-US" sz="1400" baseline="0" dirty="0" smtClean="0"/>
                        <a:t>(NPM)</a:t>
                      </a:r>
                    </a:p>
                    <a:p>
                      <a:pPr>
                        <a:lnSpc>
                          <a:spcPct val="100000"/>
                        </a:lnSpc>
                      </a:pPr>
                      <a:r>
                        <a:rPr lang="en-US" sz="1400" baseline="0" dirty="0" err="1" smtClean="0"/>
                        <a:t>Tuân</a:t>
                      </a:r>
                      <a:r>
                        <a:rPr lang="en-US" sz="1400" baseline="0" dirty="0" smtClean="0"/>
                        <a:t> </a:t>
                      </a:r>
                      <a:r>
                        <a:rPr lang="en-US" sz="1400" baseline="0" dirty="0" err="1" smtClean="0"/>
                        <a:t>thủ</a:t>
                      </a:r>
                      <a:r>
                        <a:rPr lang="en-US" sz="1400" baseline="0" dirty="0" smtClean="0"/>
                        <a:t> </a:t>
                      </a:r>
                      <a:r>
                        <a:rPr lang="en-US" sz="1400" baseline="0" dirty="0" smtClean="0">
                          <a:latin typeface="Wingdings"/>
                          <a:ea typeface="Wingdings"/>
                          <a:cs typeface="Wingdings"/>
                        </a:rPr>
                        <a:t></a:t>
                      </a:r>
                      <a:r>
                        <a:rPr lang="en-US" sz="1400" baseline="0" dirty="0" smtClean="0"/>
                        <a:t> </a:t>
                      </a:r>
                      <a:r>
                        <a:rPr lang="en-US" sz="1400" baseline="0" dirty="0" err="1" smtClean="0"/>
                        <a:t>sự</a:t>
                      </a:r>
                      <a:r>
                        <a:rPr lang="en-US" sz="1400" baseline="0" dirty="0" smtClean="0"/>
                        <a:t> </a:t>
                      </a:r>
                      <a:r>
                        <a:rPr lang="en-US" sz="1400" baseline="0" dirty="0" err="1" smtClean="0"/>
                        <a:t>trình</a:t>
                      </a:r>
                      <a:r>
                        <a:rPr lang="en-US" sz="1400" baseline="0" dirty="0" smtClean="0"/>
                        <a:t> </a:t>
                      </a:r>
                      <a:r>
                        <a:rPr lang="en-US" sz="1400" baseline="0" dirty="0" err="1" smtClean="0"/>
                        <a:t>bày</a:t>
                      </a:r>
                      <a:endParaRPr lang="en-US" sz="1400" dirty="0">
                        <a:solidFill>
                          <a:srgbClr val="FF0000"/>
                        </a:solidFill>
                      </a:endParaRPr>
                    </a:p>
                  </a:txBody>
                  <a:tcPr/>
                </a:tc>
              </a:tr>
              <a:tr h="370840">
                <a:tc>
                  <a:txBody>
                    <a:bodyPr/>
                    <a:lstStyle/>
                    <a:p>
                      <a:pPr>
                        <a:lnSpc>
                          <a:spcPct val="100000"/>
                        </a:lnSpc>
                      </a:pPr>
                      <a:r>
                        <a:rPr lang="en-US" sz="1400" b="1" dirty="0" err="1" smtClean="0"/>
                        <a:t>Vai</a:t>
                      </a:r>
                      <a:r>
                        <a:rPr lang="en-US" sz="1400" b="1" baseline="0" dirty="0" smtClean="0"/>
                        <a:t> </a:t>
                      </a:r>
                      <a:r>
                        <a:rPr lang="en-US" sz="1400" b="1" baseline="0" dirty="0" err="1" smtClean="0"/>
                        <a:t>trò</a:t>
                      </a:r>
                      <a:r>
                        <a:rPr lang="en-US" sz="1400" b="1" baseline="0" dirty="0" smtClean="0"/>
                        <a:t> </a:t>
                      </a:r>
                      <a:r>
                        <a:rPr lang="en-US" sz="1400" b="1" baseline="0" dirty="0" err="1" smtClean="0"/>
                        <a:t>của</a:t>
                      </a:r>
                      <a:r>
                        <a:rPr lang="en-US" sz="1400" b="1" baseline="0" dirty="0" smtClean="0"/>
                        <a:t> </a:t>
                      </a:r>
                      <a:r>
                        <a:rPr lang="en-US" sz="1400" b="1" baseline="0" dirty="0" err="1" smtClean="0"/>
                        <a:t>Nhà</a:t>
                      </a:r>
                      <a:r>
                        <a:rPr lang="en-US" sz="1400" b="1" baseline="0" dirty="0" smtClean="0"/>
                        <a:t> </a:t>
                      </a:r>
                      <a:r>
                        <a:rPr lang="en-US" sz="1400" b="1" baseline="0" dirty="0" err="1" smtClean="0"/>
                        <a:t>nước</a:t>
                      </a:r>
                      <a:endParaRPr lang="en-US" sz="1400" b="1" dirty="0"/>
                    </a:p>
                  </a:txBody>
                  <a:tcPr/>
                </a:tc>
                <a:tc>
                  <a:txBody>
                    <a:bodyPr/>
                    <a:lstStyle/>
                    <a:p>
                      <a:pPr>
                        <a:lnSpc>
                          <a:spcPct val="100000"/>
                        </a:lnSpc>
                      </a:pPr>
                      <a:r>
                        <a:rPr lang="en-US" sz="1400" smtClean="0"/>
                        <a:t>Quan</a:t>
                      </a:r>
                      <a:r>
                        <a:rPr lang="en-US" sz="1400" baseline="0" smtClean="0"/>
                        <a:t> trọng</a:t>
                      </a:r>
                      <a:r>
                        <a:rPr lang="en-US" sz="1400" smtClean="0"/>
                        <a:t> (quyết</a:t>
                      </a:r>
                      <a:r>
                        <a:rPr lang="en-US" sz="1400" baseline="0" smtClean="0"/>
                        <a:t> định quỹ</a:t>
                      </a:r>
                      <a:r>
                        <a:rPr lang="en-US" sz="1400" smtClean="0"/>
                        <a:t>)</a:t>
                      </a:r>
                      <a:endParaRPr lang="en-US" sz="1400" dirty="0" smtClean="0"/>
                    </a:p>
                    <a:p>
                      <a:pPr>
                        <a:lnSpc>
                          <a:spcPct val="100000"/>
                        </a:lnSpc>
                      </a:pPr>
                      <a:r>
                        <a:rPr lang="en-US" sz="1400" baseline="0" smtClean="0">
                          <a:solidFill>
                            <a:srgbClr val="FF0000"/>
                          </a:solidFill>
                        </a:rPr>
                        <a:t>Phương pháp chỉ đạo</a:t>
                      </a:r>
                      <a:r>
                        <a:rPr lang="en-US" sz="1400" baseline="0" smtClean="0"/>
                        <a:t>: hợp đồng với các trường đại học</a:t>
                      </a:r>
                      <a:endParaRPr lang="en-US" sz="1400" dirty="0"/>
                    </a:p>
                  </a:txBody>
                  <a:tcPr/>
                </a:tc>
              </a:tr>
              <a:tr h="370840">
                <a:tc>
                  <a:txBody>
                    <a:bodyPr/>
                    <a:lstStyle/>
                    <a:p>
                      <a:pPr>
                        <a:lnSpc>
                          <a:spcPct val="100000"/>
                        </a:lnSpc>
                      </a:pPr>
                      <a:r>
                        <a:rPr lang="vi-VN" sz="1400" b="1" smtClean="0"/>
                        <a:t>Trách nhiệm đặt ra mục tiêu và lập kế hoạch chiến lược</a:t>
                      </a:r>
                      <a:endParaRPr lang="en-US" sz="1400" b="1" dirty="0"/>
                    </a:p>
                  </a:txBody>
                  <a:tcPr/>
                </a:tc>
                <a:tc>
                  <a:txBody>
                    <a:bodyPr/>
                    <a:lstStyle/>
                    <a:p>
                      <a:pPr>
                        <a:lnSpc>
                          <a:spcPct val="100000"/>
                        </a:lnSpc>
                      </a:pPr>
                      <a:r>
                        <a:rPr lang="en-US" sz="1400" baseline="0" smtClean="0"/>
                        <a:t>Cơ quan quản lý nhà nước bao gồm các bên liên quan trong nội bộ của khoảng 2/3 quốc gia ở Châu Âu</a:t>
                      </a:r>
                    </a:p>
                  </a:txBody>
                  <a:tcPr/>
                </a:tc>
              </a:tr>
              <a:tr h="370840">
                <a:tc>
                  <a:txBody>
                    <a:bodyPr/>
                    <a:lstStyle/>
                    <a:p>
                      <a:pPr>
                        <a:lnSpc>
                          <a:spcPct val="100000"/>
                        </a:lnSpc>
                      </a:pPr>
                      <a:r>
                        <a:rPr lang="en-US" sz="1400" b="1" smtClean="0"/>
                        <a:t>Cấu</a:t>
                      </a:r>
                      <a:r>
                        <a:rPr lang="en-US" sz="1400" b="1" baseline="0" smtClean="0"/>
                        <a:t> trúc/ Thành phần</a:t>
                      </a:r>
                      <a:endParaRPr lang="en-US" sz="1400" b="1" dirty="0"/>
                    </a:p>
                  </a:txBody>
                  <a:tcPr/>
                </a:tc>
                <a:tc>
                  <a:txBody>
                    <a:bodyPr/>
                    <a:lstStyle/>
                    <a:p>
                      <a:pPr>
                        <a:lnSpc>
                          <a:spcPct val="100000"/>
                        </a:lnSpc>
                      </a:pPr>
                      <a:r>
                        <a:rPr lang="en-US" sz="1400" smtClean="0"/>
                        <a:t>Ủy</a:t>
                      </a:r>
                      <a:r>
                        <a:rPr lang="en-US" sz="1400" baseline="0" smtClean="0"/>
                        <a:t> ban bộ trưởng</a:t>
                      </a:r>
                      <a:r>
                        <a:rPr lang="en-US" sz="1400" smtClean="0"/>
                        <a:t>, hội</a:t>
                      </a:r>
                      <a:r>
                        <a:rPr lang="en-US" sz="1400" baseline="0" smtClean="0"/>
                        <a:t> đồng giáo dục đại học, các tổ chức độc lập của giáo dục đại học</a:t>
                      </a:r>
                      <a:endParaRPr lang="en-US" sz="1400" dirty="0"/>
                    </a:p>
                  </a:txBody>
                  <a:tcPr/>
                </a:tc>
              </a:tr>
              <a:tr h="370840">
                <a:tc>
                  <a:txBody>
                    <a:bodyPr/>
                    <a:lstStyle/>
                    <a:p>
                      <a:pPr>
                        <a:lnSpc>
                          <a:spcPct val="100000"/>
                        </a:lnSpc>
                      </a:pPr>
                      <a:r>
                        <a:rPr lang="en-US" sz="1400" b="1" smtClean="0"/>
                        <a:t>Quỹ</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charset="2"/>
                        <a:buChar char="é"/>
                        <a:tabLst/>
                        <a:defRPr/>
                      </a:pPr>
                      <a:r>
                        <a:rPr lang="en-US" sz="1400" b="0" smtClean="0"/>
                        <a:t> Quỹ</a:t>
                      </a:r>
                      <a:endParaRPr lang="en-US" sz="1400" b="0" dirty="0" smtClean="0"/>
                    </a:p>
                  </a:txBody>
                  <a:tcPr/>
                </a:tc>
              </a:tr>
              <a:tr h="370840">
                <a:tc>
                  <a:txBody>
                    <a:bodyPr/>
                    <a:lstStyle/>
                    <a:p>
                      <a:pPr>
                        <a:lnSpc>
                          <a:spcPct val="100000"/>
                        </a:lnSpc>
                      </a:pPr>
                      <a:r>
                        <a:rPr lang="en-US" sz="1400" b="1" smtClean="0"/>
                        <a:t>Quyền</a:t>
                      </a:r>
                      <a:r>
                        <a:rPr lang="en-US" sz="1400" b="1" baseline="0" smtClean="0"/>
                        <a:t> tự chủ</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charset="2"/>
                        <a:buChar char="é"/>
                        <a:tabLst/>
                        <a:defRPr/>
                      </a:pPr>
                      <a:r>
                        <a:rPr lang="en-US" sz="1400" smtClean="0"/>
                        <a:t> Quyền</a:t>
                      </a:r>
                      <a:r>
                        <a:rPr lang="en-US" sz="1400" baseline="0" smtClean="0"/>
                        <a:t> tự chủ</a:t>
                      </a:r>
                      <a:r>
                        <a:rPr lang="en-US" sz="1400" b="0" smtClean="0"/>
                        <a:t> </a:t>
                      </a:r>
                      <a:r>
                        <a:rPr lang="en-US" sz="1400" smtClean="0"/>
                        <a:t>(quản</a:t>
                      </a:r>
                      <a:r>
                        <a:rPr lang="en-US" sz="1400" baseline="0" smtClean="0"/>
                        <a:t> lý nhân viên</a:t>
                      </a:r>
                      <a:r>
                        <a:rPr lang="en-US" sz="1400" smtClean="0"/>
                        <a:t>/tài</a:t>
                      </a:r>
                      <a:r>
                        <a:rPr lang="en-US" sz="1400" baseline="0" smtClean="0"/>
                        <a:t> chính/học thuật</a:t>
                      </a:r>
                      <a:r>
                        <a:rPr lang="en-US" sz="1400" smtClean="0"/>
                        <a:t>)</a:t>
                      </a:r>
                      <a:endParaRPr lang="en-US" sz="1400" dirty="0"/>
                    </a:p>
                  </a:txBody>
                  <a:tcPr/>
                </a:tc>
              </a:tr>
              <a:tr h="370840">
                <a:tc>
                  <a:txBody>
                    <a:bodyPr/>
                    <a:lstStyle/>
                    <a:p>
                      <a:pPr>
                        <a:lnSpc>
                          <a:spcPct val="100000"/>
                        </a:lnSpc>
                      </a:pPr>
                      <a:r>
                        <a:rPr lang="en-US" sz="1400" b="1" smtClean="0"/>
                        <a:t>Chính</a:t>
                      </a:r>
                      <a:r>
                        <a:rPr lang="en-US" sz="1400" b="1" baseline="0" smtClean="0"/>
                        <a:t> sách</a:t>
                      </a:r>
                      <a:endParaRPr lang="en-US" sz="1400" b="1" dirty="0"/>
                    </a:p>
                  </a:txBody>
                  <a:tcPr/>
                </a:tc>
                <a:tc>
                  <a:txBody>
                    <a:bodyPr/>
                    <a:lstStyle/>
                    <a:p>
                      <a:pPr>
                        <a:lnSpc>
                          <a:spcPct val="100000"/>
                        </a:lnSpc>
                      </a:pPr>
                      <a:r>
                        <a:rPr lang="en-US" sz="1400" smtClean="0"/>
                        <a:t>Chính</a:t>
                      </a:r>
                      <a:r>
                        <a:rPr lang="en-US" sz="1400" baseline="0" smtClean="0"/>
                        <a:t> sách chiến lược với mục tiêu chung</a:t>
                      </a:r>
                      <a:endParaRPr lang="en-US" sz="1400" dirty="0"/>
                    </a:p>
                  </a:txBody>
                  <a:tcPr/>
                </a:tc>
              </a:tr>
              <a:tr h="370840">
                <a:tc>
                  <a:txBody>
                    <a:bodyPr/>
                    <a:lstStyle/>
                    <a:p>
                      <a:pPr>
                        <a:lnSpc>
                          <a:spcPct val="100000"/>
                        </a:lnSpc>
                      </a:pPr>
                      <a:r>
                        <a:rPr lang="en-US" sz="1400" b="1" smtClean="0"/>
                        <a:t>Cơ</a:t>
                      </a:r>
                      <a:r>
                        <a:rPr lang="en-US" sz="1400" b="1" baseline="0" smtClean="0"/>
                        <a:t> chế quản trị</a:t>
                      </a:r>
                      <a:endParaRPr lang="en-US" sz="1400" b="1" dirty="0"/>
                    </a:p>
                  </a:txBody>
                  <a:tcPr/>
                </a:tc>
                <a:tc>
                  <a:txBody>
                    <a:bodyPr/>
                    <a:lstStyle/>
                    <a:p>
                      <a:pPr>
                        <a:lnSpc>
                          <a:spcPct val="100000"/>
                        </a:lnSpc>
                      </a:pPr>
                      <a:r>
                        <a:rPr lang="en-US" sz="1400" smtClean="0">
                          <a:solidFill>
                            <a:srgbClr val="FF0000"/>
                          </a:solidFill>
                        </a:rPr>
                        <a:t>Hướng dẫn</a:t>
                      </a:r>
                      <a:r>
                        <a:rPr lang="en-US" sz="1400" baseline="0" smtClean="0">
                          <a:solidFill>
                            <a:srgbClr val="FF0000"/>
                          </a:solidFill>
                        </a:rPr>
                        <a:t> bao quát </a:t>
                      </a:r>
                      <a:r>
                        <a:rPr lang="en-US" sz="1400" baseline="0" smtClean="0"/>
                        <a:t>(chính sách quốc gia và những ưu tiên) </a:t>
                      </a:r>
                    </a:p>
                    <a:p>
                      <a:pPr>
                        <a:lnSpc>
                          <a:spcPct val="100000"/>
                        </a:lnSpc>
                      </a:pPr>
                      <a:r>
                        <a:rPr lang="en-US" sz="1400" baseline="0" smtClean="0"/>
                        <a:t>Giáo dục đại học tuân thủ theo những hướng dẫn này.</a:t>
                      </a:r>
                      <a:endParaRPr lang="en-US" sz="1400" baseline="0" dirty="0" smtClean="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Trọng</a:t>
            </a:r>
            <a:r>
              <a:rPr lang="en-US" b="1" dirty="0" smtClean="0"/>
              <a:t> </a:t>
            </a:r>
            <a:r>
              <a:rPr lang="en-US" b="1" dirty="0" err="1" smtClean="0"/>
              <a:t>tâm</a:t>
            </a:r>
            <a:r>
              <a:rPr lang="en-US" b="1" dirty="0" smtClean="0"/>
              <a:t> </a:t>
            </a:r>
            <a:r>
              <a:rPr lang="en-US" b="1" dirty="0" err="1" smtClean="0"/>
              <a:t>báo</a:t>
            </a:r>
            <a:r>
              <a:rPr lang="en-US" b="1" dirty="0" smtClean="0"/>
              <a:t> </a:t>
            </a:r>
            <a:r>
              <a:rPr lang="en-US" b="1" dirty="0" err="1" smtClean="0"/>
              <a:t>cáo</a:t>
            </a:r>
            <a:endParaRPr lang="en-US" b="1" dirty="0"/>
          </a:p>
        </p:txBody>
      </p:sp>
      <p:sp>
        <p:nvSpPr>
          <p:cNvPr id="3" name="Content Placeholder 2"/>
          <p:cNvSpPr>
            <a:spLocks noGrp="1"/>
          </p:cNvSpPr>
          <p:nvPr>
            <p:ph idx="1"/>
          </p:nvPr>
        </p:nvSpPr>
        <p:spPr>
          <a:xfrm>
            <a:off x="457200" y="1071546"/>
            <a:ext cx="8229600" cy="4786346"/>
          </a:xfrm>
        </p:spPr>
        <p:txBody>
          <a:bodyPr/>
          <a:lstStyle/>
          <a:p>
            <a:pPr>
              <a:buFont typeface="Arial"/>
              <a:buChar char="•"/>
            </a:pPr>
            <a:r>
              <a:rPr lang="en-US" sz="2000" b="1" dirty="0" err="1" smtClean="0"/>
              <a:t>Giới</a:t>
            </a:r>
            <a:r>
              <a:rPr lang="en-US" sz="2000" b="1" dirty="0" smtClean="0"/>
              <a:t> </a:t>
            </a:r>
            <a:r>
              <a:rPr lang="en-US" sz="2000" b="1" dirty="0" err="1" smtClean="0"/>
              <a:t>thiệu</a:t>
            </a:r>
            <a:endParaRPr lang="en-US" sz="2000" b="1" dirty="0" smtClean="0"/>
          </a:p>
          <a:p>
            <a:endParaRPr lang="en-US" sz="2000" b="1" i="1" dirty="0" smtClean="0"/>
          </a:p>
          <a:p>
            <a:pPr>
              <a:buFont typeface="+mj-lt"/>
              <a:buAutoNum type="arabicPeriod"/>
            </a:pPr>
            <a:r>
              <a:rPr lang="en-US" sz="2000" b="1" i="1" dirty="0" err="1" smtClean="0"/>
              <a:t>Các</a:t>
            </a:r>
            <a:r>
              <a:rPr lang="en-US" sz="2000" b="1" i="1" dirty="0" smtClean="0"/>
              <a:t> </a:t>
            </a:r>
            <a:r>
              <a:rPr lang="en-US" sz="2000" b="1" i="1" dirty="0" err="1" smtClean="0"/>
              <a:t>nhân</a:t>
            </a:r>
            <a:r>
              <a:rPr lang="en-US" sz="2000" b="1" i="1" dirty="0" smtClean="0"/>
              <a:t> </a:t>
            </a:r>
            <a:r>
              <a:rPr lang="en-US" sz="2000" b="1" i="1" dirty="0" err="1" smtClean="0"/>
              <a:t>tố</a:t>
            </a:r>
            <a:r>
              <a:rPr lang="en-US" sz="2000" b="1" i="1" dirty="0" smtClean="0"/>
              <a:t> </a:t>
            </a:r>
            <a:r>
              <a:rPr lang="en-US" sz="2000" b="1" i="1" dirty="0" err="1" smtClean="0"/>
              <a:t>hình</a:t>
            </a:r>
            <a:r>
              <a:rPr lang="en-US" sz="2000" b="1" i="1" dirty="0" smtClean="0"/>
              <a:t> </a:t>
            </a:r>
            <a:r>
              <a:rPr lang="en-US" sz="2000" b="1" i="1" dirty="0" err="1" smtClean="0"/>
              <a:t>thành</a:t>
            </a:r>
            <a:r>
              <a:rPr lang="en-US" sz="2000" b="1" i="1" dirty="0" smtClean="0"/>
              <a:t> </a:t>
            </a:r>
            <a:r>
              <a:rPr lang="en-US" sz="2000" b="1" i="1" dirty="0" err="1" smtClean="0"/>
              <a:t>quản</a:t>
            </a:r>
            <a:r>
              <a:rPr lang="en-US" sz="2000" b="1" i="1" dirty="0" smtClean="0"/>
              <a:t> </a:t>
            </a:r>
            <a:r>
              <a:rPr lang="en-US" sz="2000" b="1" i="1" dirty="0" err="1" smtClean="0"/>
              <a:t>trị</a:t>
            </a:r>
            <a:r>
              <a:rPr lang="en-US" sz="2000" b="1" i="1" dirty="0" smtClean="0"/>
              <a:t> </a:t>
            </a:r>
            <a:r>
              <a:rPr lang="en-US" sz="2000" b="1" i="1" dirty="0" err="1" smtClean="0"/>
              <a:t>đại</a:t>
            </a:r>
            <a:r>
              <a:rPr lang="en-US" sz="2000" b="1" i="1" dirty="0" smtClean="0"/>
              <a:t> </a:t>
            </a:r>
            <a:r>
              <a:rPr lang="en-US" sz="2000" b="1" i="1" dirty="0" err="1" smtClean="0"/>
              <a:t>học</a:t>
            </a:r>
            <a:r>
              <a:rPr lang="en-US" sz="2000" b="1" i="1" dirty="0" smtClean="0"/>
              <a:t> (QTĐH) </a:t>
            </a:r>
            <a:r>
              <a:rPr lang="en-US" sz="2000" b="1" i="1" dirty="0" err="1" smtClean="0"/>
              <a:t>và</a:t>
            </a:r>
            <a:r>
              <a:rPr lang="en-US" sz="2000" b="1" i="1" dirty="0" smtClean="0"/>
              <a:t> </a:t>
            </a:r>
            <a:r>
              <a:rPr lang="en-US" sz="2000" b="1" i="1" dirty="0" err="1" smtClean="0"/>
              <a:t>các</a:t>
            </a:r>
            <a:r>
              <a:rPr lang="en-US" sz="2000" b="1" i="1" dirty="0" smtClean="0"/>
              <a:t> </a:t>
            </a:r>
            <a:r>
              <a:rPr lang="en-US" sz="2000" b="1" i="1" dirty="0" err="1" smtClean="0"/>
              <a:t>hình</a:t>
            </a:r>
            <a:r>
              <a:rPr lang="en-US" sz="2000" b="1" i="1" dirty="0" smtClean="0"/>
              <a:t> </a:t>
            </a:r>
            <a:r>
              <a:rPr lang="en-US" sz="2000" b="1" i="1" dirty="0" err="1" smtClean="0"/>
              <a:t>thức</a:t>
            </a:r>
            <a:r>
              <a:rPr lang="en-US" sz="2000" b="1" i="1" dirty="0" smtClean="0"/>
              <a:t> </a:t>
            </a:r>
            <a:r>
              <a:rPr lang="en-US" sz="2000" b="1" i="1" dirty="0" err="1" smtClean="0"/>
              <a:t>của</a:t>
            </a:r>
            <a:r>
              <a:rPr lang="en-US" sz="2000" b="1" i="1" dirty="0" smtClean="0"/>
              <a:t> QTĐH? </a:t>
            </a:r>
          </a:p>
          <a:p>
            <a:pPr>
              <a:buFont typeface="+mj-lt"/>
              <a:buAutoNum type="arabicPeriod"/>
            </a:pPr>
            <a:endParaRPr lang="en-US" sz="2000" b="1" i="1" dirty="0" smtClean="0"/>
          </a:p>
          <a:p>
            <a:pPr>
              <a:buFont typeface="+mj-lt"/>
              <a:buAutoNum type="arabicPeriod"/>
            </a:pPr>
            <a:r>
              <a:rPr lang="en-US" sz="2000" b="1" i="1" dirty="0" err="1" smtClean="0"/>
              <a:t>Những</a:t>
            </a:r>
            <a:r>
              <a:rPr lang="en-US" sz="2000" b="1" i="1" dirty="0" smtClean="0"/>
              <a:t> </a:t>
            </a:r>
            <a:r>
              <a:rPr lang="en-US" sz="2000" b="1" i="1" dirty="0" err="1" smtClean="0"/>
              <a:t>nguyên</a:t>
            </a:r>
            <a:r>
              <a:rPr lang="en-US" sz="2000" b="1" i="1" dirty="0" smtClean="0"/>
              <a:t> </a:t>
            </a:r>
            <a:r>
              <a:rPr lang="en-US" sz="2000" b="1" i="1" dirty="0" err="1" smtClean="0"/>
              <a:t>tắc</a:t>
            </a:r>
            <a:r>
              <a:rPr lang="en-US" sz="2000" b="1" i="1" dirty="0" smtClean="0"/>
              <a:t> </a:t>
            </a:r>
            <a:r>
              <a:rPr lang="en-US" sz="2000" b="1" i="1" dirty="0" err="1" smtClean="0"/>
              <a:t>cơ</a:t>
            </a:r>
            <a:r>
              <a:rPr lang="en-US" sz="2000" b="1" i="1" dirty="0" smtClean="0"/>
              <a:t> </a:t>
            </a:r>
            <a:r>
              <a:rPr lang="en-US" sz="2000" b="1" i="1" dirty="0" err="1" smtClean="0"/>
              <a:t>bản</a:t>
            </a:r>
            <a:r>
              <a:rPr lang="en-US" sz="2000" b="1" i="1" dirty="0" smtClean="0"/>
              <a:t> </a:t>
            </a:r>
            <a:r>
              <a:rPr lang="en-US" sz="2000" b="1" i="1" dirty="0" err="1" smtClean="0"/>
              <a:t>của</a:t>
            </a:r>
            <a:r>
              <a:rPr lang="en-US" sz="2000" b="1" i="1" dirty="0" smtClean="0"/>
              <a:t> </a:t>
            </a:r>
            <a:r>
              <a:rPr lang="en-US" sz="2000" b="1" i="1" dirty="0" err="1" smtClean="0"/>
              <a:t>quản</a:t>
            </a:r>
            <a:r>
              <a:rPr lang="en-US" sz="2000" b="1" i="1" dirty="0" smtClean="0"/>
              <a:t> </a:t>
            </a:r>
            <a:r>
              <a:rPr lang="en-US" sz="2000" b="1" i="1" dirty="0" err="1" smtClean="0"/>
              <a:t>trị</a:t>
            </a:r>
            <a:r>
              <a:rPr lang="en-US" sz="2000" b="1" i="1" dirty="0" smtClean="0"/>
              <a:t> </a:t>
            </a:r>
            <a:r>
              <a:rPr lang="en-US" sz="2000" b="1" i="1" dirty="0" err="1" smtClean="0"/>
              <a:t>đại</a:t>
            </a:r>
            <a:r>
              <a:rPr lang="en-US" sz="2000" b="1" i="1" dirty="0" smtClean="0"/>
              <a:t> </a:t>
            </a:r>
            <a:r>
              <a:rPr lang="en-US" sz="2000" b="1" i="1" dirty="0" err="1" smtClean="0"/>
              <a:t>học</a:t>
            </a:r>
            <a:r>
              <a:rPr lang="en-US" sz="2000" b="1" i="1" dirty="0" smtClean="0"/>
              <a:t> </a:t>
            </a:r>
            <a:r>
              <a:rPr lang="en-US" sz="2000" b="1" i="1" dirty="0" err="1" smtClean="0"/>
              <a:t>là</a:t>
            </a:r>
            <a:r>
              <a:rPr lang="en-US" sz="2000" b="1" i="1" dirty="0" smtClean="0"/>
              <a:t> </a:t>
            </a:r>
            <a:r>
              <a:rPr lang="en-US" sz="2000" b="1" i="1" dirty="0" err="1" smtClean="0"/>
              <a:t>gì</a:t>
            </a:r>
            <a:r>
              <a:rPr lang="en-US" sz="2000" b="1" i="1" dirty="0" smtClean="0"/>
              <a:t>?</a:t>
            </a:r>
          </a:p>
          <a:p>
            <a:pPr>
              <a:buFont typeface="+mj-lt"/>
              <a:buAutoNum type="arabicPeriod"/>
            </a:pPr>
            <a:endParaRPr lang="en-US" sz="2000" b="1" i="1" dirty="0" smtClean="0"/>
          </a:p>
          <a:p>
            <a:pPr>
              <a:buFont typeface="+mj-lt"/>
              <a:buAutoNum type="arabicPeriod"/>
            </a:pPr>
            <a:r>
              <a:rPr lang="en-US" sz="2000" b="1" i="1" dirty="0" smtClean="0"/>
              <a:t>Ở </a:t>
            </a:r>
            <a:r>
              <a:rPr lang="en-US" sz="2000" b="1" i="1" dirty="0" err="1" smtClean="0"/>
              <a:t>các</a:t>
            </a:r>
            <a:r>
              <a:rPr lang="en-US" sz="2000" b="1" i="1" dirty="0" smtClean="0"/>
              <a:t> </a:t>
            </a:r>
            <a:r>
              <a:rPr lang="en-US" sz="2000" b="1" i="1" dirty="0" err="1" smtClean="0"/>
              <a:t>nước</a:t>
            </a:r>
            <a:r>
              <a:rPr lang="en-US" sz="2000" b="1" i="1" dirty="0" smtClean="0"/>
              <a:t> </a:t>
            </a:r>
            <a:r>
              <a:rPr lang="en-US" sz="2000" b="1" i="1" dirty="0" err="1" smtClean="0"/>
              <a:t>khác</a:t>
            </a:r>
            <a:r>
              <a:rPr lang="en-US" sz="2000" b="1" i="1" dirty="0" smtClean="0"/>
              <a:t>, </a:t>
            </a:r>
            <a:r>
              <a:rPr lang="en-US" sz="2000" b="1" i="1" dirty="0" err="1" smtClean="0"/>
              <a:t>những</a:t>
            </a:r>
            <a:r>
              <a:rPr lang="en-US" sz="2000" b="1" i="1" dirty="0" smtClean="0"/>
              <a:t> phương </a:t>
            </a:r>
            <a:r>
              <a:rPr lang="en-US" sz="2000" b="1" i="1" dirty="0" err="1" smtClean="0"/>
              <a:t>pháp</a:t>
            </a:r>
            <a:r>
              <a:rPr lang="en-US" sz="2000" b="1" i="1" dirty="0" smtClean="0"/>
              <a:t> </a:t>
            </a:r>
            <a:r>
              <a:rPr lang="en-US" sz="2000" b="1" i="1" dirty="0" err="1" smtClean="0"/>
              <a:t>quản</a:t>
            </a:r>
            <a:r>
              <a:rPr lang="en-US" sz="2000" b="1" i="1" dirty="0" smtClean="0"/>
              <a:t> </a:t>
            </a:r>
            <a:r>
              <a:rPr lang="en-US" sz="2000" b="1" i="1" dirty="0" err="1" smtClean="0"/>
              <a:t>trị</a:t>
            </a:r>
            <a:r>
              <a:rPr lang="en-US" sz="2000" b="1" i="1" dirty="0" smtClean="0"/>
              <a:t> </a:t>
            </a:r>
            <a:r>
              <a:rPr lang="en-US" sz="2000" b="1" i="1" dirty="0" err="1" smtClean="0"/>
              <a:t>đại</a:t>
            </a:r>
            <a:r>
              <a:rPr lang="en-US" sz="2000" b="1" i="1" dirty="0" smtClean="0"/>
              <a:t> </a:t>
            </a:r>
            <a:r>
              <a:rPr lang="en-US" sz="2000" b="1" i="1" dirty="0" err="1" smtClean="0"/>
              <a:t>học</a:t>
            </a:r>
            <a:r>
              <a:rPr lang="en-US" sz="2000" b="1" i="1" dirty="0" smtClean="0"/>
              <a:t> </a:t>
            </a:r>
            <a:r>
              <a:rPr lang="en-US" sz="2000" b="1" i="1" dirty="0" err="1" smtClean="0"/>
              <a:t>được</a:t>
            </a:r>
            <a:r>
              <a:rPr lang="en-US" sz="2000" b="1" i="1" dirty="0" smtClean="0"/>
              <a:t> </a:t>
            </a:r>
            <a:r>
              <a:rPr lang="en-US" sz="2000" b="1" i="1" dirty="0" err="1" smtClean="0"/>
              <a:t>thực</a:t>
            </a:r>
            <a:r>
              <a:rPr lang="en-US" sz="2000" b="1" i="1" dirty="0" smtClean="0"/>
              <a:t> </a:t>
            </a:r>
            <a:r>
              <a:rPr lang="en-US" sz="2000" b="1" i="1" dirty="0" err="1" smtClean="0"/>
              <a:t>hiện</a:t>
            </a:r>
            <a:r>
              <a:rPr lang="en-US" sz="2000" b="1" i="1" dirty="0" smtClean="0"/>
              <a:t> </a:t>
            </a:r>
            <a:r>
              <a:rPr lang="en-US" sz="2000" b="1" i="1" dirty="0" err="1" smtClean="0"/>
              <a:t>như</a:t>
            </a:r>
            <a:r>
              <a:rPr lang="en-US" sz="2000" b="1" i="1" dirty="0" smtClean="0"/>
              <a:t> </a:t>
            </a:r>
            <a:r>
              <a:rPr lang="en-US" sz="2000" b="1" i="1" dirty="0" err="1" smtClean="0"/>
              <a:t>thế</a:t>
            </a:r>
            <a:r>
              <a:rPr lang="en-US" sz="2000" b="1" i="1" dirty="0" smtClean="0"/>
              <a:t> </a:t>
            </a:r>
            <a:r>
              <a:rPr lang="en-US" sz="2000" b="1" i="1" dirty="0" err="1" smtClean="0"/>
              <a:t>nào</a:t>
            </a:r>
            <a:r>
              <a:rPr lang="en-US" sz="2000" b="1" i="1" dirty="0" smtClean="0"/>
              <a:t>? </a:t>
            </a:r>
          </a:p>
          <a:p>
            <a:endParaRPr lang="en-US" sz="2000" b="1" dirty="0" smtClean="0"/>
          </a:p>
          <a:p>
            <a:pPr marL="457200" indent="-457200"/>
            <a:r>
              <a:rPr lang="en-US" sz="2000" b="1" i="1" dirty="0" smtClean="0"/>
              <a:t>4. </a:t>
            </a:r>
            <a:r>
              <a:rPr lang="en-US" sz="2000" b="1" i="1" dirty="0" err="1" smtClean="0"/>
              <a:t>Việt</a:t>
            </a:r>
            <a:r>
              <a:rPr lang="en-US" sz="2000" b="1" i="1" dirty="0" smtClean="0"/>
              <a:t> Nam </a:t>
            </a:r>
            <a:r>
              <a:rPr lang="en-US" sz="2000" b="1" i="1" dirty="0" err="1" smtClean="0"/>
              <a:t>có</a:t>
            </a:r>
            <a:r>
              <a:rPr lang="en-US" sz="2000" b="1" i="1" dirty="0" smtClean="0"/>
              <a:t> </a:t>
            </a:r>
            <a:r>
              <a:rPr lang="en-US" sz="2000" b="1" i="1" dirty="0" err="1" smtClean="0"/>
              <a:t>thể</a:t>
            </a:r>
            <a:r>
              <a:rPr lang="en-US" sz="2000" b="1" i="1" dirty="0" smtClean="0"/>
              <a:t> </a:t>
            </a:r>
            <a:r>
              <a:rPr lang="en-US" sz="2000" b="1" i="1" dirty="0" err="1" smtClean="0"/>
              <a:t>học</a:t>
            </a:r>
            <a:r>
              <a:rPr lang="en-US" sz="2000" b="1" i="1" dirty="0" smtClean="0"/>
              <a:t> </a:t>
            </a:r>
            <a:r>
              <a:rPr lang="en-US" sz="2000" b="1" i="1" dirty="0" err="1" smtClean="0"/>
              <a:t>hỏi</a:t>
            </a:r>
            <a:r>
              <a:rPr lang="en-US" sz="2000" b="1" i="1" dirty="0" smtClean="0"/>
              <a:t> </a:t>
            </a:r>
            <a:r>
              <a:rPr lang="en-US" sz="2000" b="1" i="1" dirty="0" err="1" smtClean="0"/>
              <a:t>được</a:t>
            </a:r>
            <a:r>
              <a:rPr lang="en-US" sz="2000" b="1" i="1" dirty="0" smtClean="0"/>
              <a:t> </a:t>
            </a:r>
            <a:r>
              <a:rPr lang="en-US" sz="2000" b="1" i="1" dirty="0" err="1" smtClean="0"/>
              <a:t>những</a:t>
            </a:r>
            <a:r>
              <a:rPr lang="en-US" sz="2000" b="1" i="1" dirty="0" smtClean="0"/>
              <a:t> </a:t>
            </a:r>
            <a:r>
              <a:rPr lang="en-US" sz="2000" b="1" i="1" dirty="0" err="1" smtClean="0"/>
              <a:t>gì</a:t>
            </a:r>
            <a:r>
              <a:rPr lang="en-US" sz="2000" b="1" i="1" dirty="0" smtClean="0"/>
              <a:t> </a:t>
            </a:r>
            <a:r>
              <a:rPr lang="en-US" sz="2000" b="1" i="1" dirty="0" err="1" smtClean="0"/>
              <a:t>từ</a:t>
            </a:r>
            <a:r>
              <a:rPr lang="en-US" sz="2000" b="1" i="1" dirty="0" smtClean="0"/>
              <a:t> </a:t>
            </a:r>
            <a:r>
              <a:rPr lang="en-US" sz="2000" b="1" i="1" dirty="0" err="1" smtClean="0"/>
              <a:t>những</a:t>
            </a:r>
            <a:r>
              <a:rPr lang="en-US" sz="2000" b="1" i="1" dirty="0" smtClean="0"/>
              <a:t> </a:t>
            </a:r>
            <a:r>
              <a:rPr lang="en-US" sz="2000" b="1" i="1" dirty="0" err="1" smtClean="0"/>
              <a:t>xu</a:t>
            </a:r>
            <a:r>
              <a:rPr lang="en-US" sz="2000" b="1" i="1" dirty="0" smtClean="0"/>
              <a:t> </a:t>
            </a:r>
            <a:r>
              <a:rPr lang="en-US" sz="2000" b="1" i="1" dirty="0" err="1" smtClean="0"/>
              <a:t>hướng</a:t>
            </a:r>
            <a:r>
              <a:rPr lang="en-US" sz="2000" b="1" i="1" dirty="0" smtClean="0"/>
              <a:t>  </a:t>
            </a:r>
            <a:r>
              <a:rPr lang="en-US" sz="2000" b="1" i="1" dirty="0" err="1" smtClean="0"/>
              <a:t>và</a:t>
            </a:r>
            <a:r>
              <a:rPr lang="en-US" sz="2000" b="1" i="1" dirty="0" smtClean="0"/>
              <a:t> </a:t>
            </a:r>
            <a:r>
              <a:rPr lang="en-US" sz="2000" b="1" i="1" dirty="0" err="1" smtClean="0"/>
              <a:t>thực</a:t>
            </a:r>
            <a:r>
              <a:rPr lang="en-US" sz="2000" b="1" i="1" dirty="0" smtClean="0"/>
              <a:t> </a:t>
            </a:r>
            <a:r>
              <a:rPr lang="en-US" sz="2000" b="1" i="1" dirty="0" err="1" smtClean="0"/>
              <a:t>tiễn</a:t>
            </a:r>
            <a:r>
              <a:rPr lang="en-US" sz="2000" b="1" i="1" dirty="0" smtClean="0"/>
              <a:t> </a:t>
            </a:r>
            <a:r>
              <a:rPr lang="en-US" sz="2000" b="1" i="1" dirty="0" err="1" smtClean="0"/>
              <a:t>quốc</a:t>
            </a:r>
            <a:r>
              <a:rPr lang="en-US" sz="2000" b="1" i="1" dirty="0" smtClean="0"/>
              <a:t> </a:t>
            </a:r>
            <a:r>
              <a:rPr lang="en-US" sz="2000" b="1" i="1" dirty="0" err="1" smtClean="0"/>
              <a:t>tế</a:t>
            </a:r>
            <a:r>
              <a:rPr lang="en-US" sz="2000" b="1" i="1" dirty="0" smtClean="0"/>
              <a:t> ?</a:t>
            </a:r>
            <a:r>
              <a:rPr lang="en-US" sz="2000" b="1" dirty="0" smtClean="0"/>
              <a:t>		              </a:t>
            </a:r>
          </a:p>
          <a:p>
            <a:pPr>
              <a:buFont typeface="Arial"/>
              <a:buChar char="•"/>
            </a:pPr>
            <a:r>
              <a:rPr lang="en-US" sz="2000" b="1" dirty="0" err="1" smtClean="0"/>
              <a:t>Phát</a:t>
            </a:r>
            <a:r>
              <a:rPr lang="en-US" sz="2000" b="1" dirty="0" smtClean="0"/>
              <a:t> </a:t>
            </a:r>
            <a:r>
              <a:rPr lang="en-US" sz="2000" b="1" dirty="0" err="1" smtClean="0"/>
              <a:t>biểu</a:t>
            </a:r>
            <a:r>
              <a:rPr lang="en-US" sz="2000" b="1" dirty="0" smtClean="0"/>
              <a:t> </a:t>
            </a:r>
            <a:r>
              <a:rPr lang="en-US" sz="2000" b="1" dirty="0" err="1" smtClean="0"/>
              <a:t>kết</a:t>
            </a:r>
            <a:r>
              <a:rPr lang="en-US" sz="2000" b="1" dirty="0" smtClean="0"/>
              <a:t> </a:t>
            </a:r>
            <a:r>
              <a:rPr lang="en-US" sz="2000" b="1" dirty="0" err="1" smtClean="0"/>
              <a:t>luận</a:t>
            </a:r>
            <a:endParaRPr lang="en-US" sz="2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534400" cy="792088"/>
          </a:xfrm>
        </p:spPr>
        <p:txBody>
          <a:bodyPr/>
          <a:lstStyle/>
          <a:p>
            <a:r>
              <a:rPr lang="en-US" sz="2800" b="1" dirty="0" err="1" smtClean="0"/>
              <a:t>Khái</a:t>
            </a:r>
            <a:r>
              <a:rPr lang="en-US" sz="2800" b="1" dirty="0" smtClean="0"/>
              <a:t> </a:t>
            </a:r>
            <a:r>
              <a:rPr lang="en-US" sz="2800" b="1" dirty="0" err="1" smtClean="0"/>
              <a:t>quát</a:t>
            </a:r>
            <a:r>
              <a:rPr lang="en-US" sz="2800" b="1" dirty="0" smtClean="0"/>
              <a:t> </a:t>
            </a:r>
            <a:r>
              <a:rPr lang="en-US" sz="2800" b="1" dirty="0" err="1" smtClean="0"/>
              <a:t>những</a:t>
            </a:r>
            <a:r>
              <a:rPr lang="en-US" sz="2800" b="1" dirty="0" smtClean="0"/>
              <a:t> </a:t>
            </a:r>
            <a:r>
              <a:rPr lang="en-US" sz="2800" b="1" dirty="0" err="1" smtClean="0"/>
              <a:t>đường</a:t>
            </a:r>
            <a:r>
              <a:rPr lang="en-US" sz="2800" b="1" dirty="0" smtClean="0"/>
              <a:t> </a:t>
            </a:r>
            <a:r>
              <a:rPr lang="en-US" sz="2800" b="1" dirty="0" err="1" smtClean="0"/>
              <a:t>lối</a:t>
            </a:r>
            <a:r>
              <a:rPr lang="en-US" sz="2800" b="1" dirty="0" smtClean="0"/>
              <a:t> QTĐH</a:t>
            </a:r>
            <a:endParaRPr lang="en-US" sz="2800" b="1" dirty="0"/>
          </a:p>
        </p:txBody>
      </p:sp>
      <p:graphicFrame>
        <p:nvGraphicFramePr>
          <p:cNvPr id="4" name="Content Placeholder 3"/>
          <p:cNvGraphicFramePr>
            <a:graphicFrameLocks noGrp="1"/>
          </p:cNvGraphicFramePr>
          <p:nvPr>
            <p:ph idx="1"/>
          </p:nvPr>
        </p:nvGraphicFramePr>
        <p:xfrm>
          <a:off x="228600" y="1310641"/>
          <a:ext cx="8686800" cy="5029200"/>
        </p:xfrm>
        <a:graphic>
          <a:graphicData uri="http://schemas.openxmlformats.org/drawingml/2006/table">
            <a:tbl>
              <a:tblPr firstRow="1" bandRow="1">
                <a:tableStyleId>{5C22544A-7EE6-4342-B048-85BDC9FD1C3A}</a:tableStyleId>
              </a:tblPr>
              <a:tblGrid>
                <a:gridCol w="1737360"/>
                <a:gridCol w="2123440"/>
                <a:gridCol w="1608666"/>
                <a:gridCol w="1479974"/>
                <a:gridCol w="1737360"/>
              </a:tblGrid>
              <a:tr h="370840">
                <a:tc>
                  <a:txBody>
                    <a:bodyPr/>
                    <a:lstStyle/>
                    <a:p>
                      <a:r>
                        <a:rPr lang="en-US" sz="1200" dirty="0" smtClean="0"/>
                        <a:t>GOVERNANCE</a:t>
                      </a:r>
                      <a:r>
                        <a:rPr lang="en-US" sz="1200" baseline="0" dirty="0" smtClean="0"/>
                        <a:t> ARRANGEMENTS</a:t>
                      </a:r>
                      <a:endParaRPr lang="en-US" sz="1200" dirty="0"/>
                    </a:p>
                  </a:txBody>
                  <a:tcPr/>
                </a:tc>
                <a:tc>
                  <a:txBody>
                    <a:bodyPr/>
                    <a:lstStyle/>
                    <a:p>
                      <a:r>
                        <a:rPr lang="en-US" sz="1200" dirty="0" smtClean="0"/>
                        <a:t>RESPONSIBLE</a:t>
                      </a:r>
                      <a:r>
                        <a:rPr lang="en-US" sz="1200" baseline="0" dirty="0" smtClean="0"/>
                        <a:t> INSTITUTIONS</a:t>
                      </a:r>
                      <a:endParaRPr lang="en-US" sz="1200" dirty="0"/>
                    </a:p>
                  </a:txBody>
                  <a:tcPr/>
                </a:tc>
                <a:tc>
                  <a:txBody>
                    <a:bodyPr/>
                    <a:lstStyle/>
                    <a:p>
                      <a:r>
                        <a:rPr lang="en-US" sz="1200" dirty="0" smtClean="0"/>
                        <a:t>POSITION OF PUBLISHING BODIES</a:t>
                      </a:r>
                      <a:endParaRPr lang="en-US" sz="1200" dirty="0"/>
                    </a:p>
                  </a:txBody>
                  <a:tcPr/>
                </a:tc>
                <a:tc>
                  <a:txBody>
                    <a:bodyPr/>
                    <a:lstStyle/>
                    <a:p>
                      <a:r>
                        <a:rPr lang="en-US" sz="1200" dirty="0" smtClean="0"/>
                        <a:t>YEAR</a:t>
                      </a:r>
                      <a:r>
                        <a:rPr lang="en-US" sz="1200" baseline="0" dirty="0" smtClean="0"/>
                        <a:t> </a:t>
                      </a:r>
                    </a:p>
                    <a:p>
                      <a:r>
                        <a:rPr lang="en-US" sz="1200" baseline="0" dirty="0" smtClean="0"/>
                        <a:t>[FIRST EDITION]</a:t>
                      </a:r>
                      <a:endParaRPr lang="en-US" sz="1200" dirty="0"/>
                    </a:p>
                  </a:txBody>
                  <a:tcPr/>
                </a:tc>
                <a:tc>
                  <a:txBody>
                    <a:bodyPr/>
                    <a:lstStyle/>
                    <a:p>
                      <a:r>
                        <a:rPr lang="en-US" sz="1200" dirty="0" smtClean="0"/>
                        <a:t>SPECIAL NOTES</a:t>
                      </a:r>
                    </a:p>
                    <a:p>
                      <a:r>
                        <a:rPr lang="en-US" sz="1200" dirty="0" smtClean="0"/>
                        <a:t>[NATURE]</a:t>
                      </a:r>
                      <a:endParaRPr lang="en-US" sz="1200" dirty="0"/>
                    </a:p>
                  </a:txBody>
                  <a:tcPr/>
                </a:tc>
              </a:tr>
              <a:tr h="370840">
                <a:tc>
                  <a:txBody>
                    <a:bodyPr/>
                    <a:lstStyle/>
                    <a:p>
                      <a:r>
                        <a:rPr lang="en-US" sz="1200" b="1" dirty="0" smtClean="0"/>
                        <a:t>US:</a:t>
                      </a:r>
                      <a:r>
                        <a:rPr lang="en-US" sz="1200" b="1" baseline="0" dirty="0" smtClean="0"/>
                        <a:t> AGB Guidelines</a:t>
                      </a:r>
                      <a:endParaRPr lang="en-US" sz="1200" b="1" dirty="0"/>
                    </a:p>
                  </a:txBody>
                  <a:tcPr/>
                </a:tc>
                <a:tc>
                  <a:txBody>
                    <a:bodyPr/>
                    <a:lstStyle/>
                    <a:p>
                      <a:r>
                        <a:rPr lang="en-US" sz="1200" dirty="0" smtClean="0"/>
                        <a:t>AGB (Association</a:t>
                      </a:r>
                      <a:r>
                        <a:rPr lang="en-US" sz="1200" baseline="0" dirty="0" smtClean="0"/>
                        <a:t> of Governing Boards of Universities and Colleges)</a:t>
                      </a:r>
                      <a:endParaRPr lang="en-US" sz="1200" dirty="0"/>
                    </a:p>
                  </a:txBody>
                  <a:tcPr/>
                </a:tc>
                <a:tc>
                  <a:txBody>
                    <a:bodyPr/>
                    <a:lstStyle/>
                    <a:p>
                      <a:r>
                        <a:rPr lang="en-US" sz="1200" dirty="0" smtClean="0"/>
                        <a:t>Stakeholders (Governing Board)</a:t>
                      </a:r>
                      <a:endParaRPr lang="en-US" sz="1200" dirty="0"/>
                    </a:p>
                  </a:txBody>
                  <a:tcPr/>
                </a:tc>
                <a:tc>
                  <a:txBody>
                    <a:bodyPr/>
                    <a:lstStyle/>
                    <a:p>
                      <a:r>
                        <a:rPr lang="en-US" sz="1200" dirty="0" smtClean="0"/>
                        <a:t>2001[2001]</a:t>
                      </a:r>
                      <a:endParaRPr lang="en-US" sz="1200" dirty="0"/>
                    </a:p>
                  </a:txBody>
                  <a:tcPr/>
                </a:tc>
                <a:tc>
                  <a:txBody>
                    <a:bodyPr/>
                    <a:lstStyle/>
                    <a:p>
                      <a:r>
                        <a:rPr lang="en-US" sz="1200" dirty="0" smtClean="0">
                          <a:solidFill>
                            <a:srgbClr val="FF0000"/>
                          </a:solidFill>
                        </a:rPr>
                        <a:t>[Voluntary]</a:t>
                      </a:r>
                      <a:r>
                        <a:rPr lang="en-US" sz="1200" dirty="0" smtClean="0"/>
                        <a:t>,</a:t>
                      </a:r>
                      <a:r>
                        <a:rPr lang="en-US" sz="1200" baseline="0" dirty="0" smtClean="0"/>
                        <a:t> </a:t>
                      </a:r>
                      <a:r>
                        <a:rPr lang="en-US" sz="1200" dirty="0" smtClean="0"/>
                        <a:t>Responsibilities of governin</a:t>
                      </a:r>
                      <a:r>
                        <a:rPr lang="en-US" sz="1200" baseline="0" dirty="0" smtClean="0"/>
                        <a:t>g board broadly</a:t>
                      </a:r>
                      <a:endParaRPr lang="en-US" sz="1200" dirty="0"/>
                    </a:p>
                  </a:txBody>
                  <a:tcPr/>
                </a:tc>
              </a:tr>
              <a:tr h="370840">
                <a:tc>
                  <a:txBody>
                    <a:bodyPr/>
                    <a:lstStyle/>
                    <a:p>
                      <a:r>
                        <a:rPr lang="en-US" sz="1200" b="1" dirty="0" smtClean="0">
                          <a:solidFill>
                            <a:srgbClr val="FF0000"/>
                          </a:solidFill>
                        </a:rPr>
                        <a:t>UK </a:t>
                      </a:r>
                      <a:r>
                        <a:rPr lang="en-US" sz="1200" b="1" dirty="0" smtClean="0"/>
                        <a:t>Guidelines</a:t>
                      </a:r>
                      <a:r>
                        <a:rPr lang="en-US" sz="1200" b="1" baseline="0" dirty="0" smtClean="0"/>
                        <a:t>:</a:t>
                      </a:r>
                      <a:endParaRPr lang="en-US" sz="1200" b="1" dirty="0"/>
                    </a:p>
                  </a:txBody>
                  <a:tcPr/>
                </a:tc>
                <a:tc>
                  <a:txBody>
                    <a:bodyPr/>
                    <a:lstStyle/>
                    <a:p>
                      <a:r>
                        <a:rPr lang="en-US" sz="1200" dirty="0" smtClean="0"/>
                        <a:t>CUC (Committee of</a:t>
                      </a:r>
                      <a:r>
                        <a:rPr lang="en-US" sz="1200" baseline="0" dirty="0" smtClean="0"/>
                        <a:t> University Chairs)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Stakeholders (Governing Board)</a:t>
                      </a:r>
                    </a:p>
                    <a:p>
                      <a:endParaRPr lang="en-US" sz="1200" dirty="0"/>
                    </a:p>
                  </a:txBody>
                  <a:tcPr/>
                </a:tc>
                <a:tc>
                  <a:txBody>
                    <a:bodyPr/>
                    <a:lstStyle/>
                    <a:p>
                      <a:r>
                        <a:rPr lang="en-US" sz="1200" dirty="0" smtClean="0"/>
                        <a:t>2004 [1995]</a:t>
                      </a:r>
                      <a:endParaRPr lang="en-US" sz="1200" dirty="0"/>
                    </a:p>
                  </a:txBody>
                  <a:tcPr/>
                </a:tc>
                <a:tc>
                  <a:txBody>
                    <a:bodyPr/>
                    <a:lstStyle/>
                    <a:p>
                      <a:r>
                        <a:rPr lang="en-US" sz="1200" dirty="0" smtClean="0">
                          <a:solidFill>
                            <a:srgbClr val="FF0000"/>
                          </a:solidFill>
                        </a:rPr>
                        <a:t>[Voluntary]</a:t>
                      </a:r>
                      <a:r>
                        <a:rPr lang="en-US" sz="1200" dirty="0" smtClean="0"/>
                        <a:t>,</a:t>
                      </a:r>
                      <a:r>
                        <a:rPr lang="en-US" sz="1200" baseline="0" dirty="0" smtClean="0"/>
                        <a:t> </a:t>
                      </a:r>
                      <a:r>
                        <a:rPr lang="en-US" sz="1200" dirty="0" smtClean="0"/>
                        <a:t>Most useful guide; key performance indicators (KPI); 7 values</a:t>
                      </a:r>
                      <a:endParaRPr lang="en-US" sz="1200" dirty="0"/>
                    </a:p>
                  </a:txBody>
                  <a:tcPr/>
                </a:tc>
              </a:tr>
              <a:tr h="370840">
                <a:tc>
                  <a:txBody>
                    <a:bodyPr/>
                    <a:lstStyle/>
                    <a:p>
                      <a:r>
                        <a:rPr lang="en-US" sz="1200" b="1" dirty="0" smtClean="0"/>
                        <a:t>Dutch Guidelines</a:t>
                      </a:r>
                      <a:endParaRPr lang="en-US" sz="1200" b="1" dirty="0"/>
                    </a:p>
                  </a:txBody>
                  <a:tcPr/>
                </a:tc>
                <a:tc>
                  <a:txBody>
                    <a:bodyPr/>
                    <a:lstStyle/>
                    <a:p>
                      <a:r>
                        <a:rPr lang="en-US" sz="1200" dirty="0" smtClean="0"/>
                        <a:t>HBO (Dutch</a:t>
                      </a:r>
                      <a:r>
                        <a:rPr lang="en-US" sz="1200" baseline="0" dirty="0" smtClean="0"/>
                        <a:t> Higher Vocational Education)</a:t>
                      </a:r>
                      <a:endParaRPr lang="en-US" sz="1200" dirty="0"/>
                    </a:p>
                  </a:txBody>
                  <a:tcPr/>
                </a:tc>
                <a:tc>
                  <a:txBody>
                    <a:bodyPr/>
                    <a:lstStyle/>
                    <a:p>
                      <a:r>
                        <a:rPr lang="en-US" sz="1200" dirty="0" smtClean="0"/>
                        <a:t>Stakeholder</a:t>
                      </a:r>
                      <a:endParaRPr lang="en-US" sz="1200" dirty="0"/>
                    </a:p>
                  </a:txBody>
                  <a:tcPr/>
                </a:tc>
                <a:tc>
                  <a:txBody>
                    <a:bodyPr/>
                    <a:lstStyle/>
                    <a:p>
                      <a:r>
                        <a:rPr lang="en-US" sz="1200" dirty="0" smtClean="0"/>
                        <a:t>2006 [2006]</a:t>
                      </a:r>
                      <a:endParaRPr lang="en-US" sz="1200" dirty="0"/>
                    </a:p>
                  </a:txBody>
                  <a:tcPr/>
                </a:tc>
                <a:tc>
                  <a:txBody>
                    <a:bodyPr/>
                    <a:lstStyle/>
                    <a:p>
                      <a:r>
                        <a:rPr lang="en-US" sz="1200" dirty="0" smtClean="0"/>
                        <a:t>Clarity</a:t>
                      </a:r>
                      <a:r>
                        <a:rPr lang="en-US" sz="1200" baseline="0" dirty="0" smtClean="0"/>
                        <a:t> of roles of governing board, transparency</a:t>
                      </a:r>
                      <a:endParaRPr lang="en-US" sz="1200" dirty="0"/>
                    </a:p>
                  </a:txBody>
                  <a:tcPr/>
                </a:tc>
              </a:tr>
              <a:tr h="370840">
                <a:tc>
                  <a:txBody>
                    <a:bodyPr/>
                    <a:lstStyle/>
                    <a:p>
                      <a:r>
                        <a:rPr lang="en-US" sz="1200" b="1" dirty="0" smtClean="0">
                          <a:solidFill>
                            <a:srgbClr val="FF0000"/>
                          </a:solidFill>
                        </a:rPr>
                        <a:t>Australian</a:t>
                      </a:r>
                      <a:r>
                        <a:rPr lang="en-US" sz="1200" b="1" dirty="0" smtClean="0"/>
                        <a:t> Guidelines/National Protocols</a:t>
                      </a:r>
                      <a:endParaRPr lang="en-US" sz="1200" b="1" dirty="0"/>
                    </a:p>
                  </a:txBody>
                  <a:tcPr/>
                </a:tc>
                <a:tc>
                  <a:txBody>
                    <a:bodyPr/>
                    <a:lstStyle/>
                    <a:p>
                      <a:r>
                        <a:rPr lang="en-US" sz="1200" dirty="0" smtClean="0"/>
                        <a:t>DEST (Department</a:t>
                      </a:r>
                      <a:r>
                        <a:rPr lang="en-US" sz="1200" baseline="0" dirty="0" smtClean="0"/>
                        <a:t> of Education Science and Training)</a:t>
                      </a:r>
                      <a:endParaRPr lang="en-US" sz="1200" dirty="0"/>
                    </a:p>
                  </a:txBody>
                  <a:tcPr/>
                </a:tc>
                <a:tc>
                  <a:txBody>
                    <a:bodyPr/>
                    <a:lstStyle/>
                    <a:p>
                      <a:r>
                        <a:rPr lang="en-US" sz="1200" dirty="0" smtClean="0"/>
                        <a:t>State</a:t>
                      </a:r>
                      <a:endParaRPr lang="en-US" sz="1200" dirty="0"/>
                    </a:p>
                  </a:txBody>
                  <a:tcPr/>
                </a:tc>
                <a:tc>
                  <a:txBody>
                    <a:bodyPr/>
                    <a:lstStyle/>
                    <a:p>
                      <a:r>
                        <a:rPr lang="en-US" sz="1200" dirty="0" smtClean="0"/>
                        <a:t>2007/8 [2000]</a:t>
                      </a:r>
                      <a:endParaRPr lang="en-US" sz="1200" dirty="0"/>
                    </a:p>
                  </a:txBody>
                  <a:tcPr/>
                </a:tc>
                <a:tc>
                  <a:txBody>
                    <a:bodyPr/>
                    <a:lstStyle/>
                    <a:p>
                      <a:r>
                        <a:rPr lang="en-US" sz="1200" dirty="0" smtClean="0">
                          <a:solidFill>
                            <a:srgbClr val="FF0000"/>
                          </a:solidFill>
                        </a:rPr>
                        <a:t>[Mandatory]</a:t>
                      </a:r>
                      <a:r>
                        <a:rPr lang="en-US" sz="1200" dirty="0" smtClean="0"/>
                        <a:t>, A</a:t>
                      </a:r>
                      <a:r>
                        <a:rPr lang="en-US" sz="1200" baseline="0" dirty="0" smtClean="0"/>
                        <a:t> ‘one size fits all’ approach, extra funding</a:t>
                      </a:r>
                      <a:endParaRPr lang="en-US" sz="1200" dirty="0"/>
                    </a:p>
                  </a:txBody>
                  <a:tcPr/>
                </a:tc>
              </a:tr>
              <a:tr h="370840">
                <a:tc>
                  <a:txBody>
                    <a:bodyPr/>
                    <a:lstStyle/>
                    <a:p>
                      <a:r>
                        <a:rPr lang="en-US" sz="1200" b="1" dirty="0" smtClean="0"/>
                        <a:t>Irish Guidelines</a:t>
                      </a:r>
                      <a:endParaRPr lang="en-US" sz="1200" b="1" dirty="0"/>
                    </a:p>
                  </a:txBody>
                  <a:tcPr/>
                </a:tc>
                <a:tc>
                  <a:txBody>
                    <a:bodyPr/>
                    <a:lstStyle/>
                    <a:p>
                      <a:r>
                        <a:rPr lang="en-US" sz="1200" dirty="0" smtClean="0"/>
                        <a:t>HEA (Higher Education Authority)</a:t>
                      </a:r>
                    </a:p>
                    <a:p>
                      <a:r>
                        <a:rPr lang="en-US" sz="1200" dirty="0" smtClean="0"/>
                        <a:t>IUA (Irish Universities Authorities</a:t>
                      </a:r>
                      <a:endParaRPr lang="en-US" sz="1200" dirty="0"/>
                    </a:p>
                  </a:txBody>
                  <a:tcPr/>
                </a:tc>
                <a:tc>
                  <a:txBody>
                    <a:bodyPr/>
                    <a:lstStyle/>
                    <a:p>
                      <a:r>
                        <a:rPr lang="en-US" sz="1200" dirty="0" smtClean="0"/>
                        <a:t>Semi-state body</a:t>
                      </a:r>
                    </a:p>
                    <a:p>
                      <a:r>
                        <a:rPr lang="en-US" sz="1200" dirty="0" smtClean="0"/>
                        <a:t>Stakeholder (universities)</a:t>
                      </a:r>
                      <a:endParaRPr lang="en-US" sz="1200" dirty="0"/>
                    </a:p>
                  </a:txBody>
                  <a:tcPr/>
                </a:tc>
                <a:tc>
                  <a:txBody>
                    <a:bodyPr/>
                    <a:lstStyle/>
                    <a:p>
                      <a:r>
                        <a:rPr lang="en-US" sz="1200" dirty="0" smtClean="0"/>
                        <a:t>2007 [2007]</a:t>
                      </a:r>
                      <a:endParaRPr lang="en-US" sz="1200" dirty="0"/>
                    </a:p>
                  </a:txBody>
                  <a:tcPr/>
                </a:tc>
                <a:tc>
                  <a:txBody>
                    <a:bodyPr/>
                    <a:lstStyle/>
                    <a:p>
                      <a:r>
                        <a:rPr lang="en-US" sz="1200" dirty="0" smtClean="0">
                          <a:solidFill>
                            <a:srgbClr val="FF0000"/>
                          </a:solidFill>
                        </a:rPr>
                        <a:t>[Voluntary]</a:t>
                      </a:r>
                      <a:r>
                        <a:rPr lang="en-US" sz="1200" dirty="0" smtClean="0"/>
                        <a:t>,</a:t>
                      </a:r>
                      <a:r>
                        <a:rPr lang="en-US" sz="1200" baseline="0" dirty="0" smtClean="0"/>
                        <a:t> </a:t>
                      </a:r>
                      <a:r>
                        <a:rPr lang="en-US" sz="1200" dirty="0" smtClean="0"/>
                        <a:t>Detailed, not prescriptive, codes for the whole Irish universities</a:t>
                      </a:r>
                      <a:endParaRPr lang="en-US" sz="1200" dirty="0"/>
                    </a:p>
                  </a:txBody>
                  <a:tcPr/>
                </a:tc>
              </a:tr>
              <a:tr h="370840">
                <a:tc>
                  <a:txBody>
                    <a:bodyPr/>
                    <a:lstStyle/>
                    <a:p>
                      <a:r>
                        <a:rPr lang="en-US" sz="1200" b="1" dirty="0" smtClean="0"/>
                        <a:t>Canada – Quebecois</a:t>
                      </a:r>
                      <a:r>
                        <a:rPr lang="en-US" sz="1200" b="1" baseline="0" dirty="0" smtClean="0"/>
                        <a:t> Guidelines</a:t>
                      </a:r>
                      <a:endParaRPr lang="en-US" sz="1200" b="1" dirty="0"/>
                    </a:p>
                  </a:txBody>
                  <a:tcPr/>
                </a:tc>
                <a:tc>
                  <a:txBody>
                    <a:bodyPr/>
                    <a:lstStyle/>
                    <a:p>
                      <a:r>
                        <a:rPr lang="en-US" sz="1200" dirty="0" smtClean="0"/>
                        <a:t>IGOPP (Institute</a:t>
                      </a:r>
                      <a:r>
                        <a:rPr lang="en-US" sz="1200" baseline="0" dirty="0" smtClean="0"/>
                        <a:t> </a:t>
                      </a:r>
                      <a:r>
                        <a:rPr lang="en-US" sz="1200" baseline="0" dirty="0" err="1" smtClean="0"/>
                        <a:t>sur</a:t>
                      </a:r>
                      <a:r>
                        <a:rPr lang="en-US" sz="1200" baseline="0" dirty="0" smtClean="0"/>
                        <a:t> la </a:t>
                      </a:r>
                      <a:r>
                        <a:rPr lang="en-US" sz="1200" baseline="0" dirty="0" err="1" smtClean="0"/>
                        <a:t>gouvernance</a:t>
                      </a:r>
                      <a:r>
                        <a:rPr lang="en-US" sz="1200" baseline="0" dirty="0" smtClean="0"/>
                        <a:t> </a:t>
                      </a:r>
                      <a:r>
                        <a:rPr lang="en-US" sz="1200" baseline="0" dirty="0" err="1" smtClean="0"/>
                        <a:t>d’organizations</a:t>
                      </a:r>
                      <a:r>
                        <a:rPr lang="en-US" sz="1200" baseline="0" dirty="0" smtClean="0"/>
                        <a:t> </a:t>
                      </a:r>
                      <a:r>
                        <a:rPr lang="en-US" sz="1200" baseline="0" dirty="0" err="1" smtClean="0"/>
                        <a:t>privee</a:t>
                      </a:r>
                      <a:r>
                        <a:rPr lang="en-US" sz="1200" baseline="0" dirty="0" smtClean="0"/>
                        <a:t> et </a:t>
                      </a:r>
                      <a:r>
                        <a:rPr lang="en-US" sz="1200" baseline="0" dirty="0" err="1" smtClean="0"/>
                        <a:t>publiques</a:t>
                      </a:r>
                      <a:r>
                        <a:rPr lang="en-US" sz="1200" baseline="0" dirty="0" smtClean="0"/>
                        <a:t>)</a:t>
                      </a:r>
                      <a:endParaRPr lang="en-US" sz="1200" dirty="0"/>
                    </a:p>
                  </a:txBody>
                  <a:tcPr/>
                </a:tc>
                <a:tc>
                  <a:txBody>
                    <a:bodyPr/>
                    <a:lstStyle/>
                    <a:p>
                      <a:r>
                        <a:rPr lang="en-US" sz="1200" dirty="0" smtClean="0"/>
                        <a:t>Expert</a:t>
                      </a:r>
                      <a:r>
                        <a:rPr lang="en-US" sz="1200" baseline="0" dirty="0" smtClean="0"/>
                        <a:t> (think tank)</a:t>
                      </a:r>
                      <a:endParaRPr lang="en-US" sz="1200" dirty="0"/>
                    </a:p>
                  </a:txBody>
                  <a:tcPr/>
                </a:tc>
                <a:tc>
                  <a:txBody>
                    <a:bodyPr/>
                    <a:lstStyle/>
                    <a:p>
                      <a:r>
                        <a:rPr lang="en-US" sz="1200" dirty="0" smtClean="0"/>
                        <a:t>2007 [2007]</a:t>
                      </a:r>
                      <a:endParaRPr lang="en-US" sz="1200" dirty="0"/>
                    </a:p>
                  </a:txBody>
                  <a:tcPr/>
                </a:tc>
                <a:tc>
                  <a:txBody>
                    <a:bodyPr/>
                    <a:lstStyle/>
                    <a:p>
                      <a:r>
                        <a:rPr lang="en-US" sz="1200" dirty="0" smtClean="0">
                          <a:solidFill>
                            <a:srgbClr val="FF0000"/>
                          </a:solidFill>
                        </a:rPr>
                        <a:t>[Voluntary]</a:t>
                      </a:r>
                      <a:r>
                        <a:rPr lang="en-US" sz="1200" dirty="0" smtClean="0"/>
                        <a:t>,</a:t>
                      </a:r>
                      <a:r>
                        <a:rPr lang="en-US" sz="1200" baseline="0" dirty="0" smtClean="0"/>
                        <a:t> </a:t>
                      </a:r>
                      <a:r>
                        <a:rPr lang="en-US" sz="1200" dirty="0" smtClean="0"/>
                        <a:t>Recommendations target problems</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20"/>
            <a:ext cx="8229600" cy="792088"/>
          </a:xfrm>
        </p:spPr>
        <p:txBody>
          <a:bodyPr/>
          <a:lstStyle/>
          <a:p>
            <a:r>
              <a:rPr lang="en-US" b="1" dirty="0" smtClean="0"/>
              <a:t>Possible Locations of Key Functions for UG</a:t>
            </a:r>
            <a:endParaRPr lang="en-US" b="1" dirty="0"/>
          </a:p>
        </p:txBody>
      </p:sp>
      <p:graphicFrame>
        <p:nvGraphicFramePr>
          <p:cNvPr id="4" name="Content Placeholder 3"/>
          <p:cNvGraphicFramePr>
            <a:graphicFrameLocks noGrp="1"/>
          </p:cNvGraphicFramePr>
          <p:nvPr>
            <p:ph idx="1"/>
          </p:nvPr>
        </p:nvGraphicFramePr>
        <p:xfrm>
          <a:off x="228601" y="695348"/>
          <a:ext cx="8686798" cy="6019800"/>
        </p:xfrm>
        <a:graphic>
          <a:graphicData uri="http://schemas.openxmlformats.org/drawingml/2006/table">
            <a:tbl>
              <a:tblPr firstRow="1" bandRow="1">
                <a:tableStyleId>{5C22544A-7EE6-4342-B048-85BDC9FD1C3A}</a:tableStyleId>
              </a:tblPr>
              <a:tblGrid>
                <a:gridCol w="3052119"/>
                <a:gridCol w="1017373"/>
                <a:gridCol w="1017373"/>
                <a:gridCol w="1252151"/>
                <a:gridCol w="1095632"/>
                <a:gridCol w="1252150"/>
              </a:tblGrid>
              <a:tr h="3708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Key Functions  of the State</a:t>
                      </a:r>
                    </a:p>
                    <a:p>
                      <a:endParaRPr lang="en-US" sz="1200" dirty="0"/>
                    </a:p>
                  </a:txBody>
                  <a:tcPr/>
                </a:tc>
                <a:tc gridSpan="5">
                  <a:txBody>
                    <a:bodyPr/>
                    <a:lstStyle/>
                    <a:p>
                      <a:pPr algn="ctr"/>
                      <a:r>
                        <a:rPr lang="en-US" sz="1600" dirty="0" smtClean="0"/>
                        <a:t>Can be undertaken by any of the following</a:t>
                      </a:r>
                      <a:endParaRPr lang="en-US" sz="16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tc>
                <a:tc>
                  <a:txBody>
                    <a:bodyPr/>
                    <a:lstStyle/>
                    <a:p>
                      <a:r>
                        <a:rPr lang="en-US" sz="1200" b="1" dirty="0" smtClean="0"/>
                        <a:t>Ministry</a:t>
                      </a:r>
                      <a:endParaRPr lang="en-US" sz="1200" b="1" dirty="0"/>
                    </a:p>
                  </a:txBody>
                  <a:tcPr/>
                </a:tc>
                <a:tc>
                  <a:txBody>
                    <a:bodyPr/>
                    <a:lstStyle/>
                    <a:p>
                      <a:r>
                        <a:rPr lang="en-US" sz="1200" b="1" dirty="0" smtClean="0"/>
                        <a:t>Buffer Body</a:t>
                      </a:r>
                      <a:endParaRPr lang="en-US" sz="1200" b="1" dirty="0"/>
                    </a:p>
                  </a:txBody>
                  <a:tcPr/>
                </a:tc>
                <a:tc>
                  <a:txBody>
                    <a:bodyPr/>
                    <a:lstStyle/>
                    <a:p>
                      <a:r>
                        <a:rPr lang="en-US" sz="1200" b="1" dirty="0" smtClean="0"/>
                        <a:t>Specialized Agency </a:t>
                      </a:r>
                      <a:endParaRPr lang="en-US" sz="1200" b="1" dirty="0"/>
                    </a:p>
                  </a:txBody>
                  <a:tcPr/>
                </a:tc>
                <a:tc>
                  <a:txBody>
                    <a:bodyPr/>
                    <a:lstStyle/>
                    <a:p>
                      <a:r>
                        <a:rPr lang="en-US" sz="1200" b="1" dirty="0" smtClean="0"/>
                        <a:t>Council of President</a:t>
                      </a:r>
                      <a:endParaRPr lang="en-US" sz="1200" b="1" dirty="0"/>
                    </a:p>
                  </a:txBody>
                  <a:tcPr/>
                </a:tc>
                <a:tc>
                  <a:txBody>
                    <a:bodyPr/>
                    <a:lstStyle/>
                    <a:p>
                      <a:r>
                        <a:rPr lang="en-US" sz="1200" b="1" dirty="0" smtClean="0"/>
                        <a:t>Association &amp; Lobby Bodies</a:t>
                      </a:r>
                      <a:endParaRPr lang="en-US" sz="1200" b="1" dirty="0"/>
                    </a:p>
                  </a:txBody>
                  <a:tcPr/>
                </a:tc>
              </a:tr>
              <a:tr h="370840">
                <a:tc>
                  <a:txBody>
                    <a:bodyPr/>
                    <a:lstStyle/>
                    <a:p>
                      <a:r>
                        <a:rPr lang="en-US" sz="1200" dirty="0" smtClean="0"/>
                        <a:t>Setting vision and goals for HE system</a:t>
                      </a:r>
                      <a:endParaRPr lang="en-US" sz="1200" dirty="0"/>
                    </a:p>
                  </a:txBody>
                  <a:tcPr/>
                </a:tc>
                <a:tc>
                  <a:txBody>
                    <a:bodyPr/>
                    <a:lstStyle/>
                    <a:p>
                      <a:r>
                        <a:rPr lang="en-US" sz="1200" dirty="0" smtClean="0">
                          <a:solidFill>
                            <a:srgbClr val="FF0000"/>
                          </a:solidFill>
                          <a:latin typeface="Zapf Dingbats"/>
                          <a:ea typeface="Zapf Dingbats"/>
                          <a:cs typeface="Zapf Dingbats"/>
                        </a:rPr>
                        <a:t>✔</a:t>
                      </a:r>
                      <a:endParaRPr lang="en-US" sz="1200" dirty="0">
                        <a:solidFill>
                          <a:srgbClr val="FF0000"/>
                        </a:solidFill>
                      </a:endParaRPr>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dirty="0"/>
                    </a:p>
                  </a:txBody>
                  <a:tcPr/>
                </a:tc>
              </a:tr>
              <a:tr h="370840">
                <a:tc>
                  <a:txBody>
                    <a:bodyPr/>
                    <a:lstStyle/>
                    <a:p>
                      <a:r>
                        <a:rPr lang="en-US" sz="1200" dirty="0" smtClean="0"/>
                        <a:t>Agreeing on the size and shape</a:t>
                      </a:r>
                      <a:r>
                        <a:rPr lang="en-US" sz="1200" baseline="0" dirty="0" smtClean="0"/>
                        <a:t> of system</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Zapf Dingbats"/>
                          <a:ea typeface="Zapf Dingbats"/>
                          <a:cs typeface="Zapf Dingbats"/>
                        </a:rPr>
                        <a:t>✔</a:t>
                      </a:r>
                      <a:endParaRPr lang="en-US" sz="1200" dirty="0" smtClean="0">
                        <a:solidFill>
                          <a:srgbClr val="FF0000"/>
                        </a:solidFill>
                      </a:endParaRPr>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r>
              <a:tr h="370840">
                <a:tc>
                  <a:txBody>
                    <a:bodyPr/>
                    <a:lstStyle/>
                    <a:p>
                      <a:r>
                        <a:rPr lang="en-US" sz="1200" dirty="0" smtClean="0"/>
                        <a:t>Licensing new institutions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endParaRPr lang="en-US" sz="1200"/>
                    </a:p>
                  </a:txBody>
                  <a:tcPr/>
                </a:tc>
              </a:tr>
              <a:tr h="370840">
                <a:tc>
                  <a:txBody>
                    <a:bodyPr/>
                    <a:lstStyle/>
                    <a:p>
                      <a:r>
                        <a:rPr lang="en-US" sz="1200" dirty="0" smtClean="0"/>
                        <a:t>Research on HE policies and objectives</a:t>
                      </a:r>
                      <a:endParaRPr lang="en-US" sz="1200" dirty="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endParaRPr lang="en-US" sz="1200"/>
                    </a:p>
                  </a:txBody>
                  <a:tcPr/>
                </a:tc>
              </a:tr>
              <a:tr h="370840">
                <a:tc>
                  <a:txBody>
                    <a:bodyPr/>
                    <a:lstStyle/>
                    <a:p>
                      <a:r>
                        <a:rPr lang="en-US" sz="1200" dirty="0" smtClean="0"/>
                        <a:t>Setting HE policies and objectives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Zapf Dingbats"/>
                          <a:ea typeface="Zapf Dingbats"/>
                          <a:cs typeface="Zapf Dingbats"/>
                        </a:rPr>
                        <a:t>✔</a:t>
                      </a:r>
                      <a:endParaRPr lang="en-US" sz="1200" dirty="0" smtClean="0">
                        <a:solidFill>
                          <a:srgbClr val="FF0000"/>
                        </a:solidFill>
                      </a:endParaRPr>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r>
              <a:tr h="370840">
                <a:tc>
                  <a:txBody>
                    <a:bodyPr/>
                    <a:lstStyle/>
                    <a:p>
                      <a:r>
                        <a:rPr lang="en-US" sz="1200" dirty="0" smtClean="0"/>
                        <a:t>Agreeing universities’ strategic</a:t>
                      </a:r>
                      <a:r>
                        <a:rPr lang="en-US" sz="1200" baseline="0" dirty="0" smtClean="0"/>
                        <a:t> plans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endParaRPr lang="en-US" sz="1200"/>
                    </a:p>
                  </a:txBody>
                  <a:tcPr/>
                </a:tc>
                <a:tc>
                  <a:txBody>
                    <a:bodyPr/>
                    <a:lstStyle/>
                    <a:p>
                      <a:endParaRPr lang="en-US" sz="1200"/>
                    </a:p>
                  </a:txBody>
                  <a:tcPr/>
                </a:tc>
                <a:tc>
                  <a:txBody>
                    <a:bodyPr/>
                    <a:lstStyle/>
                    <a:p>
                      <a:endParaRPr lang="en-US" sz="1200"/>
                    </a:p>
                  </a:txBody>
                  <a:tcPr/>
                </a:tc>
              </a:tr>
              <a:tr h="370840">
                <a:tc>
                  <a:txBody>
                    <a:bodyPr/>
                    <a:lstStyle/>
                    <a:p>
                      <a:r>
                        <a:rPr lang="en-US" sz="1200" dirty="0" smtClean="0"/>
                        <a:t>Allocating</a:t>
                      </a:r>
                      <a:r>
                        <a:rPr lang="en-US" sz="1200" baseline="0" dirty="0" smtClean="0"/>
                        <a:t> resources</a:t>
                      </a:r>
                      <a:endParaRPr lang="en-US" sz="1200" dirty="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endParaRPr lang="en-US"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endParaRPr lang="en-US" sz="1200"/>
                    </a:p>
                  </a:txBody>
                  <a:tcPr/>
                </a:tc>
              </a:tr>
              <a:tr h="370840">
                <a:tc>
                  <a:txBody>
                    <a:bodyPr/>
                    <a:lstStyle/>
                    <a:p>
                      <a:r>
                        <a:rPr lang="en-US" sz="1200" dirty="0" smtClean="0"/>
                        <a:t>Allocating resources of</a:t>
                      </a:r>
                      <a:r>
                        <a:rPr lang="en-US" sz="1200" baseline="0" dirty="0" smtClean="0"/>
                        <a:t> special programs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endParaRPr lang="en-US" sz="1200"/>
                    </a:p>
                  </a:txBody>
                  <a:tcPr/>
                </a:tc>
                <a:tc>
                  <a:txBody>
                    <a:bodyPr/>
                    <a:lstStyle/>
                    <a:p>
                      <a:endParaRPr lang="en-US" sz="1200"/>
                    </a:p>
                  </a:txBody>
                  <a:tcPr/>
                </a:tc>
                <a:tc>
                  <a:txBody>
                    <a:bodyPr/>
                    <a:lstStyle/>
                    <a:p>
                      <a:endParaRPr lang="en-US" sz="1200"/>
                    </a:p>
                  </a:txBody>
                  <a:tcPr/>
                </a:tc>
              </a:tr>
              <a:tr h="370840">
                <a:tc>
                  <a:txBody>
                    <a:bodyPr/>
                    <a:lstStyle/>
                    <a:p>
                      <a:r>
                        <a:rPr lang="en-US" sz="1200" dirty="0" smtClean="0"/>
                        <a:t>Monitoring</a:t>
                      </a:r>
                      <a:r>
                        <a:rPr lang="en-US" sz="1200" baseline="0" dirty="0" smtClean="0"/>
                        <a:t> university performance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endParaRPr lang="en-US" sz="1200"/>
                    </a:p>
                  </a:txBody>
                  <a:tcPr/>
                </a:tc>
                <a:tc>
                  <a:txBody>
                    <a:bodyPr/>
                    <a:lstStyle/>
                    <a:p>
                      <a:r>
                        <a:rPr lang="en-US" sz="1200" dirty="0" smtClean="0">
                          <a:latin typeface="Zapf Dingbats"/>
                          <a:ea typeface="Zapf Dingbats"/>
                          <a:cs typeface="Zapf Dingbats"/>
                        </a:rPr>
                        <a:t>✔</a:t>
                      </a:r>
                      <a:endParaRPr lang="en-US" sz="1200" dirty="0"/>
                    </a:p>
                  </a:txBody>
                  <a:tcPr/>
                </a:tc>
              </a:tr>
              <a:tr h="370840">
                <a:tc>
                  <a:txBody>
                    <a:bodyPr/>
                    <a:lstStyle/>
                    <a:p>
                      <a:r>
                        <a:rPr lang="en-US" sz="1200" dirty="0" smtClean="0"/>
                        <a:t>Collecting HE</a:t>
                      </a:r>
                      <a:r>
                        <a:rPr lang="en-US" sz="1200" baseline="0" dirty="0" smtClean="0"/>
                        <a:t> Statistics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r>
              <a:tr h="370840">
                <a:tc>
                  <a:txBody>
                    <a:bodyPr/>
                    <a:lstStyle/>
                    <a:p>
                      <a:r>
                        <a:rPr lang="en-US" sz="1200" dirty="0" smtClean="0"/>
                        <a:t>Assessing the Quality of Teaching</a:t>
                      </a:r>
                      <a:endParaRPr lang="en-US" sz="1200" dirty="0"/>
                    </a:p>
                  </a:txBody>
                  <a:tcPr/>
                </a:tc>
                <a:tc>
                  <a:txBody>
                    <a:bodyPr/>
                    <a:lstStyle/>
                    <a:p>
                      <a:endParaRPr lang="en-US" sz="120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r>
                        <a:rPr lang="en-US" sz="1200" dirty="0" smtClean="0">
                          <a:latin typeface="Zapf Dingbats"/>
                          <a:ea typeface="Zapf Dingbats"/>
                          <a:cs typeface="Zapf Dingbats"/>
                        </a:rPr>
                        <a:t>✔</a:t>
                      </a:r>
                      <a:endParaRPr lang="en-US" sz="1200" dirty="0"/>
                    </a:p>
                  </a:txBody>
                  <a:tcPr/>
                </a:tc>
              </a:tr>
              <a:tr h="370840">
                <a:tc>
                  <a:txBody>
                    <a:bodyPr/>
                    <a:lstStyle/>
                    <a:p>
                      <a:r>
                        <a:rPr lang="en-US" sz="1200" dirty="0" smtClean="0"/>
                        <a:t>Assessing the Quality of Research</a:t>
                      </a:r>
                      <a:endParaRPr lang="en-US" sz="1200" dirty="0"/>
                    </a:p>
                  </a:txBody>
                  <a:tcPr/>
                </a:tc>
                <a:tc>
                  <a:txBody>
                    <a:bodyPr/>
                    <a:lstStyle/>
                    <a:p>
                      <a:endParaRPr lang="en-US"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endParaRPr lang="en-US" sz="1200"/>
                    </a:p>
                  </a:txBody>
                  <a:tcPr/>
                </a:tc>
                <a:tc>
                  <a:txBody>
                    <a:bodyPr/>
                    <a:lstStyle/>
                    <a:p>
                      <a:endParaRPr lang="en-US" sz="1200"/>
                    </a:p>
                  </a:txBody>
                  <a:tcPr/>
                </a:tc>
              </a:tr>
              <a:tr h="370840">
                <a:tc>
                  <a:txBody>
                    <a:bodyPr/>
                    <a:lstStyle/>
                    <a:p>
                      <a:r>
                        <a:rPr lang="en-US" sz="1200" dirty="0" smtClean="0"/>
                        <a:t>Financial Auditing</a:t>
                      </a:r>
                      <a:endParaRPr lang="en-US" sz="1200" dirty="0"/>
                    </a:p>
                  </a:txBody>
                  <a:tcPr/>
                </a:tc>
                <a:tc>
                  <a:txBody>
                    <a:bodyPr/>
                    <a:lstStyle/>
                    <a:p>
                      <a:endParaRPr lang="en-US" sz="1200"/>
                    </a:p>
                  </a:txBody>
                  <a:tcPr/>
                </a:tc>
                <a:tc>
                  <a:txBody>
                    <a:bodyPr/>
                    <a:lstStyle/>
                    <a:p>
                      <a:r>
                        <a:rPr lang="en-US" sz="1200" dirty="0" smtClean="0">
                          <a:latin typeface="Zapf Dingbats"/>
                          <a:ea typeface="Zapf Dingbats"/>
                          <a:cs typeface="Zapf Dingbats"/>
                        </a:rPr>
                        <a:t>✔</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r>
              <a:tr h="370840">
                <a:tc>
                  <a:txBody>
                    <a:bodyPr/>
                    <a:lstStyle/>
                    <a:p>
                      <a:r>
                        <a:rPr lang="en-US" sz="1200" dirty="0" smtClean="0"/>
                        <a:t>Support with governance &amp; management</a:t>
                      </a:r>
                      <a:endParaRPr lang="en-US" sz="1200" dirty="0"/>
                    </a:p>
                  </a:txBody>
                  <a:tcPr/>
                </a:tc>
                <a:tc>
                  <a:txBody>
                    <a:bodyPr/>
                    <a:lstStyle/>
                    <a:p>
                      <a:endParaRPr lang="en-US"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ea typeface="Zapf Dingbats"/>
                          <a:cs typeface="Zapf Dingbats"/>
                        </a:rPr>
                        <a:t>✔</a:t>
                      </a:r>
                      <a:endParaRPr lang="en-US" sz="1200" dirty="0" smtClean="0"/>
                    </a:p>
                  </a:txBody>
                  <a:tcPr/>
                </a:tc>
                <a:tc>
                  <a:txBody>
                    <a:bodyPr/>
                    <a:lstStyle/>
                    <a:p>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Cấp</a:t>
            </a:r>
            <a:r>
              <a:rPr lang="en-US" b="1" dirty="0" smtClean="0"/>
              <a:t> vi </a:t>
            </a:r>
            <a:r>
              <a:rPr lang="en-US" b="1" dirty="0" err="1" smtClean="0"/>
              <a:t>mô</a:t>
            </a:r>
            <a:r>
              <a:rPr lang="en-US" b="1" dirty="0" smtClean="0"/>
              <a:t> </a:t>
            </a:r>
            <a:r>
              <a:rPr lang="en-US" b="1" dirty="0" err="1" smtClean="0"/>
              <a:t>của</a:t>
            </a:r>
            <a:r>
              <a:rPr lang="en-US" b="1" dirty="0" smtClean="0"/>
              <a:t> </a:t>
            </a:r>
            <a:r>
              <a:rPr lang="en-US" b="1" dirty="0" err="1" smtClean="0"/>
              <a:t>quản</a:t>
            </a:r>
            <a:r>
              <a:rPr lang="en-US" b="1" dirty="0" smtClean="0"/>
              <a:t> </a:t>
            </a:r>
            <a:r>
              <a:rPr lang="en-US" b="1" dirty="0" err="1" smtClean="0"/>
              <a:t>trị</a:t>
            </a:r>
            <a:r>
              <a:rPr lang="en-US" b="1" dirty="0" smtClean="0"/>
              <a:t> </a:t>
            </a:r>
            <a:r>
              <a:rPr lang="en-US" b="1" dirty="0" err="1" smtClean="0"/>
              <a:t>thể</a:t>
            </a:r>
            <a:r>
              <a:rPr lang="en-US" b="1" dirty="0" smtClean="0"/>
              <a:t> </a:t>
            </a:r>
            <a:r>
              <a:rPr lang="en-US" b="1" dirty="0" err="1" smtClean="0"/>
              <a:t>chế</a:t>
            </a:r>
            <a:r>
              <a:rPr lang="en-US" b="1" dirty="0" smtClean="0"/>
              <a:t>: </a:t>
            </a:r>
            <a:r>
              <a:rPr lang="en-US" b="1" dirty="0" err="1" smtClean="0"/>
              <a:t>Quản</a:t>
            </a:r>
            <a:r>
              <a:rPr lang="en-US" b="1" dirty="0" smtClean="0"/>
              <a:t> </a:t>
            </a:r>
            <a:r>
              <a:rPr lang="en-US" b="1" dirty="0" err="1" smtClean="0"/>
              <a:t>trị</a:t>
            </a:r>
            <a:r>
              <a:rPr lang="en-US" b="1" dirty="0" smtClean="0"/>
              <a:t> </a:t>
            </a:r>
            <a:r>
              <a:rPr lang="en-US" b="1" dirty="0" err="1" smtClean="0"/>
              <a:t>cứng</a:t>
            </a:r>
            <a:r>
              <a:rPr lang="en-US" b="1" dirty="0" smtClean="0"/>
              <a:t> </a:t>
            </a:r>
            <a:r>
              <a:rPr lang="en-US" b="1" dirty="0" err="1" smtClean="0"/>
              <a:t>rắn</a:t>
            </a:r>
            <a:endParaRPr lang="en-US" b="1" dirty="0"/>
          </a:p>
        </p:txBody>
      </p:sp>
      <p:graphicFrame>
        <p:nvGraphicFramePr>
          <p:cNvPr id="4" name="Content Placeholder 3"/>
          <p:cNvGraphicFramePr>
            <a:graphicFrameLocks noGrp="1"/>
          </p:cNvGraphicFramePr>
          <p:nvPr>
            <p:ph idx="1"/>
          </p:nvPr>
        </p:nvGraphicFramePr>
        <p:xfrm>
          <a:off x="228600" y="1600200"/>
          <a:ext cx="8686802" cy="4223346"/>
        </p:xfrm>
        <a:graphic>
          <a:graphicData uri="http://schemas.openxmlformats.org/drawingml/2006/table">
            <a:tbl>
              <a:tblPr firstRow="1" bandRow="1">
                <a:tableStyleId>{5C22544A-7EE6-4342-B048-85BDC9FD1C3A}</a:tableStyleId>
              </a:tblPr>
              <a:tblGrid>
                <a:gridCol w="1752600"/>
                <a:gridCol w="6934202"/>
              </a:tblGrid>
              <a:tr h="385544">
                <a:tc>
                  <a:txBody>
                    <a:bodyPr/>
                    <a:lstStyle/>
                    <a:p>
                      <a:endParaRPr lang="en-US" sz="1400" dirty="0"/>
                    </a:p>
                  </a:txBody>
                  <a:tcPr/>
                </a:tc>
                <a:tc>
                  <a:txBody>
                    <a:bodyPr/>
                    <a:lstStyle/>
                    <a:p>
                      <a:pPr algn="ctr"/>
                      <a:r>
                        <a:rPr lang="en-US" sz="1400" dirty="0" smtClean="0"/>
                        <a:t>OECD</a:t>
                      </a:r>
                      <a:r>
                        <a:rPr lang="en-US" sz="1400" baseline="0" dirty="0" smtClean="0"/>
                        <a:t> COUNTRIES</a:t>
                      </a:r>
                      <a:endParaRPr lang="en-US" sz="1400" dirty="0"/>
                    </a:p>
                  </a:txBody>
                  <a:tcPr/>
                </a:tc>
              </a:tr>
              <a:tr h="579655">
                <a:tc>
                  <a:txBody>
                    <a:bodyPr/>
                    <a:lstStyle/>
                    <a:p>
                      <a:r>
                        <a:rPr lang="en-US" sz="1400" b="1" smtClean="0"/>
                        <a:t>Quyền</a:t>
                      </a:r>
                      <a:r>
                        <a:rPr lang="en-US" sz="1400" b="1" baseline="0" smtClean="0"/>
                        <a:t> tự chủ </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 </a:t>
                      </a:r>
                      <a:r>
                        <a:rPr lang="en-US" sz="1400" err="1" smtClean="0">
                          <a:latin typeface="Wingdings"/>
                          <a:ea typeface="Wingdings"/>
                          <a:cs typeface="Wingdings"/>
                        </a:rPr>
                        <a:t></a:t>
                      </a:r>
                      <a:r>
                        <a:rPr lang="en-US" sz="1400" b="0" kern="1200" smtClean="0">
                          <a:solidFill>
                            <a:schemeClr val="dk1"/>
                          </a:solidFill>
                          <a:latin typeface="+mn-lt"/>
                          <a:ea typeface="+mn-ea"/>
                          <a:cs typeface="+mn-cs"/>
                        </a:rPr>
                        <a:t> Quyền</a:t>
                      </a:r>
                      <a:r>
                        <a:rPr lang="en-US" sz="1400" b="0" kern="1200" baseline="0" smtClean="0">
                          <a:solidFill>
                            <a:schemeClr val="dk1"/>
                          </a:solidFill>
                          <a:latin typeface="+mn-lt"/>
                          <a:ea typeface="+mn-ea"/>
                          <a:cs typeface="+mn-cs"/>
                        </a:rPr>
                        <a:t> tự chủ</a:t>
                      </a:r>
                      <a:r>
                        <a:rPr lang="en-US" sz="1400" b="0" smtClean="0"/>
                        <a:t> </a:t>
                      </a:r>
                      <a:r>
                        <a:rPr lang="en-US" sz="1400" smtClean="0"/>
                        <a:t>(quản</a:t>
                      </a:r>
                      <a:r>
                        <a:rPr lang="en-US" sz="1400" baseline="0" smtClean="0"/>
                        <a:t> lý nhân viên</a:t>
                      </a:r>
                      <a:r>
                        <a:rPr lang="en-US" sz="1400" smtClean="0"/>
                        <a:t>/tài</a:t>
                      </a:r>
                      <a:r>
                        <a:rPr lang="en-US" sz="1400" baseline="0" smtClean="0"/>
                        <a:t> chính</a:t>
                      </a:r>
                      <a:r>
                        <a:rPr lang="en-US" sz="1400" smtClean="0"/>
                        <a:t>/học</a:t>
                      </a:r>
                      <a:r>
                        <a:rPr lang="en-US" sz="1400" baseline="0" smtClean="0"/>
                        <a:t> thuật)</a:t>
                      </a:r>
                      <a:endParaRPr lang="en-US" sz="1400" dirty="0" smtClean="0"/>
                    </a:p>
                  </a:txBody>
                  <a:tcPr/>
                </a:tc>
              </a:tr>
              <a:tr h="760526">
                <a:tc>
                  <a:txBody>
                    <a:bodyPr/>
                    <a:lstStyle/>
                    <a:p>
                      <a:r>
                        <a:rPr lang="en-US" sz="1400" b="1" smtClean="0"/>
                        <a:t>Mô</a:t>
                      </a:r>
                      <a:r>
                        <a:rPr lang="en-US" sz="1400" b="1" baseline="0" smtClean="0"/>
                        <a:t> hình</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t>Các</a:t>
                      </a:r>
                      <a:r>
                        <a:rPr lang="en-US" sz="1400" baseline="0" smtClean="0"/>
                        <a:t> cấp tự quản học thuật</a:t>
                      </a:r>
                      <a:r>
                        <a:rPr lang="en-US" sz="1400" smtClean="0"/>
                        <a:t>. </a:t>
                      </a: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t>Tự</a:t>
                      </a:r>
                      <a:r>
                        <a:rPr lang="en-US" sz="1400" baseline="0" smtClean="0"/>
                        <a:t> quản lý quản trị</a:t>
                      </a:r>
                      <a:endParaRPr lang="en-US" sz="140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t>Mô</a:t>
                      </a:r>
                      <a:r>
                        <a:rPr lang="en-US" sz="1400" baseline="0" smtClean="0"/>
                        <a:t> hình trường đại học kinh doanh</a:t>
                      </a:r>
                      <a:endParaRPr lang="en-US" sz="1400" baseline="0" dirty="0" smtClean="0"/>
                    </a:p>
                    <a:p>
                      <a:endParaRPr lang="en-US" sz="1400" dirty="0"/>
                    </a:p>
                  </a:txBody>
                  <a:tcPr/>
                </a:tc>
              </a:tr>
              <a:tr h="23132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smtClean="0"/>
                        <a:t>Cấu</a:t>
                      </a:r>
                      <a:r>
                        <a:rPr lang="en-US" sz="1400" b="1" baseline="0" smtClean="0"/>
                        <a:t> trúc/ Thành phần</a:t>
                      </a:r>
                      <a:endParaRPr lang="en-US" sz="1400" b="1" smtClean="0"/>
                    </a:p>
                    <a:p>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smtClean="0"/>
                        <a:t>Cơ cấu hai đồng quản trị </a:t>
                      </a:r>
                      <a:r>
                        <a:rPr lang="en-US" sz="1400" baseline="0" dirty="0" smtClean="0"/>
                        <a:t>(Council or board taking responsibility for strategy and budgetary issues; Senate for </a:t>
                      </a:r>
                      <a:r>
                        <a:rPr lang="en-US" sz="1400" baseline="0" smtClean="0"/>
                        <a:t>curriculum and </a:t>
                      </a:r>
                      <a:r>
                        <a:rPr lang="en-US" sz="1400" baseline="0" dirty="0" smtClean="0"/>
                        <a:t>staffing) vs. Traditional unitary system</a:t>
                      </a:r>
                      <a:endParaRPr lang="en-US" sz="1400" dirty="0" smtClean="0"/>
                    </a:p>
                    <a:p>
                      <a:endParaRPr lang="en-US" sz="1400" dirty="0" smtClean="0"/>
                    </a:p>
                    <a:p>
                      <a:r>
                        <a:rPr lang="vi-VN" sz="1400" smtClean="0"/>
                        <a:t>Một cơ quan tư vấn và giám sát bao gồm các bên liên quan bên ngoài</a:t>
                      </a:r>
                      <a:r>
                        <a:rPr lang="en-US" sz="1400" smtClean="0"/>
                        <a:t>.</a:t>
                      </a:r>
                    </a:p>
                    <a:p>
                      <a:endParaRPr lang="en-US" sz="1400" dirty="0" smtClean="0"/>
                    </a:p>
                    <a:p>
                      <a:r>
                        <a:rPr lang="vi-VN" sz="1400" smtClean="0"/>
                        <a:t>Hội đồng quản trị, senates học tập, Hội đồng, </a:t>
                      </a:r>
                      <a:r>
                        <a:rPr lang="en-US" sz="1400" smtClean="0"/>
                        <a:t>cơ</a:t>
                      </a:r>
                      <a:r>
                        <a:rPr lang="en-US" sz="1400" baseline="0" smtClean="0"/>
                        <a:t> quan </a:t>
                      </a:r>
                      <a:r>
                        <a:rPr lang="vi-VN" sz="1400" smtClean="0"/>
                        <a:t>tổ chức quyết định</a:t>
                      </a:r>
                      <a:r>
                        <a:rPr lang="en-US" sz="1400" smtClean="0"/>
                        <a:t>,</a:t>
                      </a:r>
                      <a:r>
                        <a:rPr lang="vi-VN" sz="1400" smtClean="0"/>
                        <a:t> </a:t>
                      </a:r>
                      <a:r>
                        <a:rPr lang="en-US" sz="1400" smtClean="0"/>
                        <a:t>cơ</a:t>
                      </a:r>
                      <a:r>
                        <a:rPr lang="en-US" sz="1400" baseline="0" smtClean="0"/>
                        <a:t> quan</a:t>
                      </a:r>
                      <a:r>
                        <a:rPr lang="vi-VN" sz="1400" smtClean="0"/>
                        <a:t> học </a:t>
                      </a:r>
                      <a:r>
                        <a:rPr lang="en-US" sz="1400" smtClean="0"/>
                        <a:t>thuật</a:t>
                      </a:r>
                      <a:r>
                        <a:rPr lang="vi-VN" sz="1400" smtClean="0"/>
                        <a:t>, cơ quan cố vấn</a:t>
                      </a:r>
                      <a:r>
                        <a:rPr lang="en-US" sz="1400" smtClean="0"/>
                        <a:t>.</a:t>
                      </a:r>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1"/>
            <a:ext cx="8229600" cy="1122915"/>
          </a:xfrm>
        </p:spPr>
        <p:txBody>
          <a:bodyPr/>
          <a:lstStyle/>
          <a:p>
            <a:r>
              <a:rPr lang="en-US" b="1" dirty="0" err="1" smtClean="0"/>
              <a:t>Cấp</a:t>
            </a:r>
            <a:r>
              <a:rPr lang="en-US" b="1" dirty="0" smtClean="0"/>
              <a:t> vi </a:t>
            </a:r>
            <a:r>
              <a:rPr lang="en-US" b="1" dirty="0" err="1" smtClean="0"/>
              <a:t>mô</a:t>
            </a:r>
            <a:r>
              <a:rPr lang="en-US" b="1" dirty="0" smtClean="0"/>
              <a:t> </a:t>
            </a:r>
            <a:r>
              <a:rPr lang="en-US" b="1" dirty="0" err="1" smtClean="0"/>
              <a:t>của</a:t>
            </a:r>
            <a:r>
              <a:rPr lang="en-US" b="1" dirty="0" smtClean="0"/>
              <a:t> </a:t>
            </a:r>
            <a:r>
              <a:rPr lang="en-US" b="1" dirty="0" err="1" smtClean="0"/>
              <a:t>quản</a:t>
            </a:r>
            <a:r>
              <a:rPr lang="en-US" b="1" dirty="0" smtClean="0"/>
              <a:t> </a:t>
            </a:r>
            <a:r>
              <a:rPr lang="en-US" b="1" dirty="0" err="1" smtClean="0"/>
              <a:t>trị</a:t>
            </a:r>
            <a:r>
              <a:rPr lang="en-US" b="1" dirty="0" smtClean="0"/>
              <a:t> </a:t>
            </a:r>
            <a:r>
              <a:rPr lang="en-US" b="1" dirty="0" err="1" smtClean="0"/>
              <a:t>thể</a:t>
            </a:r>
            <a:r>
              <a:rPr lang="en-US" b="1" dirty="0" smtClean="0"/>
              <a:t> </a:t>
            </a:r>
            <a:r>
              <a:rPr lang="en-US" b="1" dirty="0" err="1" smtClean="0"/>
              <a:t>chế</a:t>
            </a:r>
            <a:r>
              <a:rPr lang="en-US" b="1" dirty="0" smtClean="0"/>
              <a:t>: </a:t>
            </a:r>
            <a:r>
              <a:rPr lang="en-US" b="1" dirty="0" err="1" smtClean="0"/>
              <a:t>Quản</a:t>
            </a:r>
            <a:r>
              <a:rPr lang="en-US" b="1" dirty="0" smtClean="0"/>
              <a:t> </a:t>
            </a:r>
            <a:r>
              <a:rPr lang="en-US" b="1" dirty="0" err="1" smtClean="0"/>
              <a:t>trị</a:t>
            </a:r>
            <a:r>
              <a:rPr lang="en-US" b="1" dirty="0" smtClean="0"/>
              <a:t> </a:t>
            </a:r>
            <a:r>
              <a:rPr lang="en-US" b="1" dirty="0" err="1" smtClean="0"/>
              <a:t>mềm</a:t>
            </a:r>
            <a:endParaRPr lang="en-US" b="1" dirty="0"/>
          </a:p>
        </p:txBody>
      </p:sp>
      <p:graphicFrame>
        <p:nvGraphicFramePr>
          <p:cNvPr id="4" name="Content Placeholder 3"/>
          <p:cNvGraphicFramePr>
            <a:graphicFrameLocks noGrp="1"/>
          </p:cNvGraphicFramePr>
          <p:nvPr>
            <p:ph idx="1"/>
          </p:nvPr>
        </p:nvGraphicFramePr>
        <p:xfrm>
          <a:off x="228600" y="1752600"/>
          <a:ext cx="8686802" cy="3657601"/>
        </p:xfrm>
        <a:graphic>
          <a:graphicData uri="http://schemas.openxmlformats.org/drawingml/2006/table">
            <a:tbl>
              <a:tblPr firstRow="1" bandRow="1">
                <a:tableStyleId>{5C22544A-7EE6-4342-B048-85BDC9FD1C3A}</a:tableStyleId>
              </a:tblPr>
              <a:tblGrid>
                <a:gridCol w="1752600"/>
                <a:gridCol w="6934202"/>
              </a:tblGrid>
              <a:tr h="546572">
                <a:tc>
                  <a:txBody>
                    <a:bodyPr/>
                    <a:lstStyle/>
                    <a:p>
                      <a:endParaRPr lang="en-US" sz="1400" dirty="0"/>
                    </a:p>
                  </a:txBody>
                  <a:tcPr/>
                </a:tc>
                <a:tc>
                  <a:txBody>
                    <a:bodyPr/>
                    <a:lstStyle/>
                    <a:p>
                      <a:pPr algn="ctr"/>
                      <a:r>
                        <a:rPr lang="en-US" sz="1400" dirty="0" smtClean="0"/>
                        <a:t>OECD</a:t>
                      </a:r>
                      <a:r>
                        <a:rPr lang="en-US" sz="1400" baseline="0" dirty="0" smtClean="0"/>
                        <a:t> COUNTRIES</a:t>
                      </a:r>
                      <a:endParaRPr lang="en-US" sz="1400" dirty="0"/>
                    </a:p>
                  </a:txBody>
                  <a:tcPr/>
                </a:tc>
              </a:tr>
              <a:tr h="1037049">
                <a:tc>
                  <a:txBody>
                    <a:bodyPr/>
                    <a:lstStyle/>
                    <a:p>
                      <a:r>
                        <a:rPr lang="en-US" sz="1400" b="1" dirty="0" smtClean="0"/>
                        <a:t>Leaders in charge</a:t>
                      </a:r>
                      <a:endParaRPr lang="en-US" sz="1400" b="1" dirty="0"/>
                    </a:p>
                  </a:txBody>
                  <a:tcPr/>
                </a:tc>
                <a:tc>
                  <a:txBody>
                    <a:bodyPr/>
                    <a:lstStyle/>
                    <a:p>
                      <a:r>
                        <a:rPr lang="en-US" sz="1400" dirty="0" smtClean="0"/>
                        <a:t>Executive Heads reinforced</a:t>
                      </a:r>
                    </a:p>
                    <a:p>
                      <a:r>
                        <a:rPr lang="en-US" sz="1400" dirty="0" smtClean="0"/>
                        <a:t>Must establish strategic plans</a:t>
                      </a:r>
                      <a:r>
                        <a:rPr lang="en-US" sz="1400" baseline="0" dirty="0" smtClean="0"/>
                        <a:t> which reflect national priorities</a:t>
                      </a:r>
                    </a:p>
                    <a:p>
                      <a:r>
                        <a:rPr lang="en-US" sz="1400" baseline="0" dirty="0" smtClean="0"/>
                        <a:t>Have legal power to make decisions and resources to implement them</a:t>
                      </a:r>
                      <a:endParaRPr lang="en-US" sz="1400" dirty="0"/>
                    </a:p>
                  </a:txBody>
                  <a:tcPr/>
                </a:tc>
              </a:tr>
              <a:tr h="763704">
                <a:tc>
                  <a:txBody>
                    <a:bodyPr/>
                    <a:lstStyle/>
                    <a:p>
                      <a:r>
                        <a:rPr lang="en-US" sz="1400" b="1" dirty="0" smtClean="0"/>
                        <a:t>Actors</a:t>
                      </a:r>
                      <a:endParaRPr lang="en-US" sz="1400" b="1" dirty="0"/>
                    </a:p>
                  </a:txBody>
                  <a:tcPr/>
                </a:tc>
                <a:tc>
                  <a:txBody>
                    <a:bodyPr/>
                    <a:lstStyle/>
                    <a:p>
                      <a:r>
                        <a:rPr lang="en-US" sz="1400" dirty="0" err="1" smtClean="0">
                          <a:latin typeface="Wingdings"/>
                          <a:ea typeface="Wingdings"/>
                          <a:cs typeface="Wingdings"/>
                        </a:rPr>
                        <a:t></a:t>
                      </a:r>
                      <a:r>
                        <a:rPr lang="en-US" sz="1400" kern="1200" dirty="0" smtClean="0">
                          <a:solidFill>
                            <a:schemeClr val="dk1"/>
                          </a:solidFill>
                          <a:latin typeface="+mn-lt"/>
                          <a:ea typeface="+mn-ea"/>
                          <a:cs typeface="+mn-cs"/>
                        </a:rPr>
                        <a:t> E</a:t>
                      </a:r>
                      <a:r>
                        <a:rPr lang="en-US" sz="1400" dirty="0" smtClean="0"/>
                        <a:t>xternal stakeholder involvement/membership in supervisory body, governing boards</a:t>
                      </a:r>
                      <a:endParaRPr lang="en-US" sz="1400" dirty="0"/>
                    </a:p>
                  </a:txBody>
                  <a:tcPr/>
                </a:tc>
              </a:tr>
              <a:tr h="763704">
                <a:tc>
                  <a:txBody>
                    <a:bodyPr/>
                    <a:lstStyle/>
                    <a:p>
                      <a:r>
                        <a:rPr lang="en-US" sz="1400" b="1" dirty="0" smtClean="0"/>
                        <a:t>Management Competence</a:t>
                      </a:r>
                      <a:endParaRPr lang="en-US" sz="1400" b="1" dirty="0"/>
                    </a:p>
                  </a:txBody>
                  <a:tcPr/>
                </a:tc>
                <a:tc>
                  <a:txBody>
                    <a:bodyPr/>
                    <a:lstStyle/>
                    <a:p>
                      <a:r>
                        <a:rPr lang="en-US" sz="1400" dirty="0" smtClean="0"/>
                        <a:t>faculty development programs, training opportunities</a:t>
                      </a:r>
                      <a:r>
                        <a:rPr lang="en-US" sz="1400" baseline="0" dirty="0" smtClean="0"/>
                        <a:t> and workshops or seminars on HE management. </a:t>
                      </a:r>
                      <a:endParaRPr lang="en-US" sz="1400" dirty="0"/>
                    </a:p>
                  </a:txBody>
                  <a:tcPr/>
                </a:tc>
              </a:tr>
              <a:tr h="546572">
                <a:tc>
                  <a:txBody>
                    <a:bodyPr/>
                    <a:lstStyle/>
                    <a:p>
                      <a:r>
                        <a:rPr lang="en-US" sz="1400" b="1" dirty="0" smtClean="0"/>
                        <a:t>Qualifications</a:t>
                      </a:r>
                      <a:endParaRPr lang="en-US" sz="1400" b="1" dirty="0"/>
                    </a:p>
                  </a:txBody>
                  <a:tcPr/>
                </a:tc>
                <a:tc>
                  <a:txBody>
                    <a:bodyPr/>
                    <a:lstStyle/>
                    <a:p>
                      <a:r>
                        <a:rPr lang="en-US" sz="1400" dirty="0" smtClean="0"/>
                        <a:t>Academic</a:t>
                      </a:r>
                      <a:r>
                        <a:rPr lang="en-US" sz="1400" baseline="0" dirty="0" smtClean="0"/>
                        <a:t> Competence + Leadership/managerial skills</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672"/>
            <a:ext cx="8915400" cy="792088"/>
          </a:xfrm>
        </p:spPr>
        <p:txBody>
          <a:bodyPr/>
          <a:lstStyle/>
          <a:p>
            <a:r>
              <a:rPr lang="en-US" sz="2400" b="1" dirty="0" smtClean="0"/>
              <a:t>5 </a:t>
            </a:r>
            <a:r>
              <a:rPr lang="en-US" sz="2400" b="1" dirty="0" err="1" smtClean="0"/>
              <a:t>cơ</a:t>
            </a:r>
            <a:r>
              <a:rPr lang="en-US" sz="2400" b="1" dirty="0" smtClean="0"/>
              <a:t> </a:t>
            </a:r>
            <a:r>
              <a:rPr lang="en-US" sz="2400" b="1" dirty="0" err="1" smtClean="0"/>
              <a:t>chế</a:t>
            </a:r>
            <a:r>
              <a:rPr lang="en-US" sz="2400" b="1" dirty="0" smtClean="0"/>
              <a:t> </a:t>
            </a:r>
            <a:r>
              <a:rPr lang="en-US" sz="2400" b="1" dirty="0" err="1" smtClean="0"/>
              <a:t>căn</a:t>
            </a:r>
            <a:r>
              <a:rPr lang="en-US" sz="2400" b="1" dirty="0" smtClean="0"/>
              <a:t> </a:t>
            </a:r>
            <a:r>
              <a:rPr lang="en-US" sz="2400" b="1" dirty="0" err="1" smtClean="0"/>
              <a:t>bản</a:t>
            </a:r>
            <a:r>
              <a:rPr lang="en-US" sz="2400" b="1" dirty="0" smtClean="0"/>
              <a:t> </a:t>
            </a:r>
            <a:r>
              <a:rPr lang="en-US" sz="2400" b="1" dirty="0" err="1" smtClean="0"/>
              <a:t>trong</a:t>
            </a:r>
            <a:r>
              <a:rPr lang="en-US" sz="2400" b="1" dirty="0" smtClean="0"/>
              <a:t> </a:t>
            </a:r>
            <a:r>
              <a:rPr lang="en-US" sz="2400" b="1" dirty="0" err="1" smtClean="0"/>
              <a:t>phối</a:t>
            </a:r>
            <a:r>
              <a:rPr lang="en-US" sz="2400" b="1" dirty="0" smtClean="0"/>
              <a:t> hợp </a:t>
            </a:r>
            <a:r>
              <a:rPr lang="en-US" sz="2400" b="1" dirty="0" err="1" smtClean="0"/>
              <a:t>điều</a:t>
            </a:r>
            <a:r>
              <a:rPr lang="en-US" sz="2400" b="1" dirty="0" smtClean="0"/>
              <a:t> </a:t>
            </a:r>
            <a:r>
              <a:rPr lang="en-US" sz="2400" b="1" dirty="0" err="1" smtClean="0"/>
              <a:t>hành</a:t>
            </a:r>
            <a:r>
              <a:rPr lang="en-US" sz="2400" b="1" dirty="0" smtClean="0"/>
              <a:t> </a:t>
            </a:r>
            <a:r>
              <a:rPr lang="en-US" sz="2400" b="1" dirty="0" err="1" smtClean="0"/>
              <a:t>của</a:t>
            </a:r>
            <a:r>
              <a:rPr lang="en-US" sz="2400" b="1" dirty="0" smtClean="0"/>
              <a:t> </a:t>
            </a:r>
            <a:r>
              <a:rPr lang="en-US" sz="2400" b="1" dirty="0" err="1" smtClean="0"/>
              <a:t>trường</a:t>
            </a:r>
            <a:r>
              <a:rPr lang="en-US" sz="2400" b="1" dirty="0" smtClean="0"/>
              <a:t> </a:t>
            </a:r>
            <a:r>
              <a:rPr lang="en-US" sz="2400" b="1" dirty="0" err="1" smtClean="0"/>
              <a:t>đại</a:t>
            </a:r>
            <a:r>
              <a:rPr lang="en-US" sz="2400" b="1" dirty="0" smtClean="0"/>
              <a:t> </a:t>
            </a:r>
            <a:r>
              <a:rPr lang="en-US" sz="2400" b="1" dirty="0" err="1" smtClean="0"/>
              <a:t>học</a:t>
            </a:r>
            <a:endParaRPr lang="en-US" sz="2400" b="1" dirty="0"/>
          </a:p>
        </p:txBody>
      </p:sp>
      <p:sp>
        <p:nvSpPr>
          <p:cNvPr id="3" name="Content Placeholder 2"/>
          <p:cNvSpPr>
            <a:spLocks noGrp="1"/>
          </p:cNvSpPr>
          <p:nvPr>
            <p:ph idx="1"/>
          </p:nvPr>
        </p:nvSpPr>
        <p:spPr>
          <a:xfrm>
            <a:off x="457200" y="1219200"/>
            <a:ext cx="8229600" cy="4320480"/>
          </a:xfrm>
        </p:spPr>
        <p:txBody>
          <a:bodyPr/>
          <a:lstStyle/>
          <a:p>
            <a:pPr>
              <a:lnSpc>
                <a:spcPct val="150000"/>
              </a:lnSpc>
            </a:pPr>
            <a:endParaRPr lang="en-US" sz="1800" dirty="0" smtClean="0"/>
          </a:p>
          <a:p>
            <a:pPr>
              <a:lnSpc>
                <a:spcPct val="150000"/>
              </a:lnSpc>
              <a:buAutoNum type="arabicParenBoth"/>
            </a:pPr>
            <a:r>
              <a:rPr lang="en-US" sz="1800" dirty="0" err="1" smtClean="0"/>
              <a:t>Pháp</a:t>
            </a:r>
            <a:r>
              <a:rPr lang="en-US" sz="1800" dirty="0" smtClean="0"/>
              <a:t> </a:t>
            </a:r>
            <a:r>
              <a:rPr lang="en-US" sz="1800" dirty="0" err="1" smtClean="0"/>
              <a:t>luật</a:t>
            </a:r>
            <a:r>
              <a:rPr lang="en-US" sz="1800" dirty="0" smtClean="0"/>
              <a:t> (State Regulation - SR)</a:t>
            </a:r>
          </a:p>
          <a:p>
            <a:pPr>
              <a:lnSpc>
                <a:spcPct val="150000"/>
              </a:lnSpc>
              <a:buAutoNum type="arabicParenBoth"/>
            </a:pPr>
            <a:r>
              <a:rPr lang="en-US" sz="1800" dirty="0" err="1" smtClean="0"/>
              <a:t>Sự</a:t>
            </a:r>
            <a:r>
              <a:rPr lang="en-US" sz="1800" dirty="0" smtClean="0"/>
              <a:t> </a:t>
            </a:r>
            <a:r>
              <a:rPr lang="en-US" sz="1800" dirty="0" err="1" smtClean="0"/>
              <a:t>hướng</a:t>
            </a:r>
            <a:r>
              <a:rPr lang="en-US" sz="1800" dirty="0" smtClean="0"/>
              <a:t> </a:t>
            </a:r>
            <a:r>
              <a:rPr lang="en-US" sz="1800" dirty="0" err="1" smtClean="0"/>
              <a:t>dẫn</a:t>
            </a:r>
            <a:r>
              <a:rPr lang="en-US" sz="1800" dirty="0" smtClean="0"/>
              <a:t> </a:t>
            </a:r>
            <a:r>
              <a:rPr lang="en-US" sz="1800" dirty="0" err="1" smtClean="0"/>
              <a:t>cho</a:t>
            </a:r>
            <a:r>
              <a:rPr lang="en-US" sz="1800" dirty="0" smtClean="0"/>
              <a:t> </a:t>
            </a:r>
            <a:r>
              <a:rPr lang="en-US" sz="1800" dirty="0" err="1" smtClean="0"/>
              <a:t>nhóm</a:t>
            </a:r>
            <a:r>
              <a:rPr lang="en-US" sz="1800" dirty="0" smtClean="0"/>
              <a:t> </a:t>
            </a:r>
            <a:r>
              <a:rPr lang="en-US" sz="1800" dirty="0" err="1" smtClean="0"/>
              <a:t>đối</a:t>
            </a:r>
            <a:r>
              <a:rPr lang="en-US" sz="1800" dirty="0" smtClean="0"/>
              <a:t> </a:t>
            </a:r>
            <a:r>
              <a:rPr lang="en-US" sz="1800" dirty="0" err="1" smtClean="0"/>
              <a:t>tác</a:t>
            </a:r>
            <a:r>
              <a:rPr lang="en-US" sz="1800" dirty="0" smtClean="0"/>
              <a:t> </a:t>
            </a:r>
            <a:r>
              <a:rPr lang="en-US" sz="1800" dirty="0" err="1" smtClean="0"/>
              <a:t>liên</a:t>
            </a:r>
            <a:r>
              <a:rPr lang="en-US" sz="1800" dirty="0" smtClean="0"/>
              <a:t> </a:t>
            </a:r>
            <a:r>
              <a:rPr lang="en-US" sz="1800" dirty="0" err="1" smtClean="0"/>
              <a:t>đới</a:t>
            </a:r>
            <a:r>
              <a:rPr lang="en-US" sz="1800" dirty="0" smtClean="0"/>
              <a:t> (</a:t>
            </a:r>
            <a:r>
              <a:rPr lang="en-US" sz="1800" dirty="0" err="1" smtClean="0"/>
              <a:t>Skateholder</a:t>
            </a:r>
            <a:r>
              <a:rPr lang="en-US" sz="1800" dirty="0" smtClean="0"/>
              <a:t> Guidance - SG)</a:t>
            </a:r>
          </a:p>
          <a:p>
            <a:pPr>
              <a:lnSpc>
                <a:spcPct val="150000"/>
              </a:lnSpc>
              <a:buAutoNum type="arabicParenBoth"/>
            </a:pPr>
            <a:r>
              <a:rPr lang="en-US" sz="1800" smtClean="0"/>
              <a:t>Tự quản lý học thuật </a:t>
            </a:r>
            <a:r>
              <a:rPr lang="en-US" sz="1800" dirty="0" smtClean="0"/>
              <a:t>(ASR)</a:t>
            </a:r>
          </a:p>
          <a:p>
            <a:pPr>
              <a:lnSpc>
                <a:spcPct val="150000"/>
              </a:lnSpc>
              <a:buAutoNum type="arabicParenBoth"/>
            </a:pPr>
            <a:r>
              <a:rPr lang="en-US" sz="1800" smtClean="0"/>
              <a:t>Tự quản lý-quản trị </a:t>
            </a:r>
            <a:r>
              <a:rPr lang="en-US" sz="1800" dirty="0" smtClean="0"/>
              <a:t>(MSR)</a:t>
            </a:r>
          </a:p>
          <a:p>
            <a:pPr>
              <a:lnSpc>
                <a:spcPct val="150000"/>
              </a:lnSpc>
              <a:buAutoNum type="arabicParenBoth"/>
            </a:pPr>
            <a:r>
              <a:rPr lang="en-US" sz="1800" dirty="0" err="1" smtClean="0"/>
              <a:t>Cạnh</a:t>
            </a:r>
            <a:r>
              <a:rPr lang="en-US" sz="1800" dirty="0" smtClean="0"/>
              <a:t> </a:t>
            </a:r>
            <a:r>
              <a:rPr lang="en-US" sz="1800" dirty="0" err="1" smtClean="0"/>
              <a:t>tranh</a:t>
            </a:r>
            <a:r>
              <a:rPr lang="en-US" sz="1800" dirty="0" smtClean="0"/>
              <a:t> (Competition - C)</a:t>
            </a:r>
          </a:p>
          <a:p>
            <a:pPr>
              <a:lnSpc>
                <a:spcPct val="150000"/>
              </a:lnSpc>
            </a:pPr>
            <a:endParaRPr lang="en-US" sz="1800" dirty="0" smtClean="0"/>
          </a:p>
          <a:p>
            <a:pPr>
              <a:lnSpc>
                <a:spcPct val="150000"/>
              </a:lnSpc>
            </a:pPr>
            <a:endParaRPr lang="en-US" sz="1800" dirty="0" smtClean="0"/>
          </a:p>
          <a:p>
            <a:pPr algn="ctr">
              <a:lnSpc>
                <a:spcPct val="150000"/>
              </a:lnSpc>
            </a:pPr>
            <a:r>
              <a:rPr lang="en-US" sz="1800" dirty="0" smtClean="0"/>
              <a:t>(Clark, 1979; Braun &amp; </a:t>
            </a:r>
            <a:r>
              <a:rPr lang="en-US" sz="1800" dirty="0" err="1" smtClean="0"/>
              <a:t>Merrien</a:t>
            </a:r>
            <a:r>
              <a:rPr lang="en-US" sz="1800" dirty="0" smtClean="0"/>
              <a:t>, 1999; </a:t>
            </a:r>
            <a:r>
              <a:rPr lang="en-US" sz="1800" dirty="0" err="1" smtClean="0"/>
              <a:t>Schimank</a:t>
            </a:r>
            <a:r>
              <a:rPr lang="en-US" sz="1800" dirty="0" smtClean="0"/>
              <a:t>, </a:t>
            </a:r>
            <a:r>
              <a:rPr lang="en-US" sz="1800" dirty="0" err="1" smtClean="0"/>
              <a:t>Kehm</a:t>
            </a:r>
            <a:r>
              <a:rPr lang="en-US" sz="1800" dirty="0" smtClean="0"/>
              <a:t> &amp; Enders, 1999; </a:t>
            </a:r>
            <a:r>
              <a:rPr lang="en-US" sz="1800" i="1" dirty="0" smtClean="0">
                <a:latin typeface="Sommet bold"/>
              </a:rPr>
              <a:t>De Boer, Enders &amp; </a:t>
            </a:r>
            <a:r>
              <a:rPr lang="en-US" sz="1800" i="1" dirty="0" err="1" smtClean="0">
                <a:latin typeface="Sommet bold"/>
              </a:rPr>
              <a:t>Schimank</a:t>
            </a:r>
            <a:r>
              <a:rPr lang="en-US" sz="1800" i="1" dirty="0" smtClean="0">
                <a:latin typeface="Sommet bold"/>
              </a:rPr>
              <a:t>, 2009</a:t>
            </a:r>
            <a:r>
              <a:rPr lang="en-US" sz="1800" dirty="0" smtClean="0"/>
              <a:t>)</a:t>
            </a:r>
            <a:endParaRPr 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nvGraphicFramePr>
        <p:xfrm>
          <a:off x="609600" y="762000"/>
          <a:ext cx="8305800" cy="4800600"/>
        </p:xfrm>
        <a:graphic>
          <a:graphicData uri="http://schemas.openxmlformats.org/drawingml/2006/table">
            <a:tbl>
              <a:tblPr firstRow="1" bandRow="1">
                <a:tableStyleId>{5C22544A-7EE6-4342-B048-85BDC9FD1C3A}</a:tableStyleId>
              </a:tblPr>
              <a:tblGrid>
                <a:gridCol w="4152900"/>
                <a:gridCol w="4152900"/>
              </a:tblGrid>
              <a:tr h="4800600">
                <a:tc>
                  <a:txBody>
                    <a:bodyPr/>
                    <a:lstStyle/>
                    <a:p>
                      <a:pPr algn="ctr"/>
                      <a:r>
                        <a:rPr lang="en-US" smtClean="0">
                          <a:solidFill>
                            <a:srgbClr val="000000"/>
                          </a:solidFill>
                        </a:rPr>
                        <a:t>Mô</a:t>
                      </a:r>
                      <a:r>
                        <a:rPr lang="en-US" baseline="0" smtClean="0">
                          <a:solidFill>
                            <a:srgbClr val="000000"/>
                          </a:solidFill>
                        </a:rPr>
                        <a:t> hình truyền thống</a:t>
                      </a:r>
                      <a:endParaRPr lang="en-US" dirty="0" smtClean="0">
                        <a:solidFill>
                          <a:srgbClr val="000000"/>
                        </a:solidFill>
                      </a:endParaRPr>
                    </a:p>
                    <a:p>
                      <a:pPr algn="ctr"/>
                      <a:endParaRPr lang="en-US" dirty="0" smtClean="0"/>
                    </a:p>
                    <a:p>
                      <a:pPr algn="ctr"/>
                      <a:endParaRPr lang="en-US" dirty="0"/>
                    </a:p>
                  </a:txBody>
                  <a:tcPr>
                    <a:solidFill>
                      <a:srgbClr val="FFFFFF"/>
                    </a:solidFill>
                  </a:tcPr>
                </a:tc>
                <a:tc>
                  <a:txBody>
                    <a:bodyPr/>
                    <a:lstStyle/>
                    <a:p>
                      <a:pPr algn="ctr"/>
                      <a:r>
                        <a:rPr lang="en-US" smtClean="0">
                          <a:solidFill>
                            <a:schemeClr val="tx1"/>
                          </a:solidFill>
                        </a:rPr>
                        <a:t>Mô</a:t>
                      </a:r>
                      <a:r>
                        <a:rPr lang="en-US" baseline="0" smtClean="0">
                          <a:solidFill>
                            <a:schemeClr val="tx1"/>
                          </a:solidFill>
                        </a:rPr>
                        <a:t> hình kinh doanh</a:t>
                      </a:r>
                      <a:endParaRPr lang="en-US" dirty="0">
                        <a:solidFill>
                          <a:schemeClr val="tx1"/>
                        </a:solidFill>
                      </a:endParaRPr>
                    </a:p>
                  </a:txBody>
                  <a:tcPr>
                    <a:solidFill>
                      <a:srgbClr val="FFFFFF"/>
                    </a:solidFill>
                  </a:tcPr>
                </a:tc>
              </a:tr>
            </a:tbl>
          </a:graphicData>
        </a:graphic>
      </p:graphicFrame>
      <p:cxnSp>
        <p:nvCxnSpPr>
          <p:cNvPr id="7" name="Straight Connector 6"/>
          <p:cNvCxnSpPr/>
          <p:nvPr/>
        </p:nvCxnSpPr>
        <p:spPr>
          <a:xfrm rot="5400000">
            <a:off x="-799306" y="3162300"/>
            <a:ext cx="3123406"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494506" y="3161506"/>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62000" y="16002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62000" y="4724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62000" y="19050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62000" y="22098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2000" y="25146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62000" y="28194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62000" y="31242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62000" y="34290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762000" y="37338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62000" y="40386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62000" y="4419600"/>
            <a:ext cx="30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38100" y="3162300"/>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342106" y="3162300"/>
            <a:ext cx="3124994"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524000" y="1600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1524000" y="4724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1524000" y="1905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1524000" y="2209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524000" y="2514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524000" y="2819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1524000" y="3124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1524000" y="3429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1524000" y="3733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1524000" y="4038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1524000" y="4419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5400000">
            <a:off x="800894" y="3161506"/>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5400000">
            <a:off x="1181894" y="3161506"/>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2362200" y="1600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2362200" y="1905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2362200" y="2209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2362200" y="2514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2362200" y="2819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2362200" y="3124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2362200" y="3429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2362200" y="3733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2362200" y="4038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2362200" y="4343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2362200" y="4724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5400000">
            <a:off x="1638300" y="3162300"/>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5400000">
            <a:off x="2020094" y="3161506"/>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3200400" y="1600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200400" y="4724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3200400" y="1905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3200400" y="2209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3200400" y="2514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3200400" y="2819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3200400" y="3124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3200400" y="3429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3200400" y="3733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3200400" y="4038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3200400" y="4343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5400000">
            <a:off x="2782094" y="3161506"/>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3962400" y="1600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rot="5400000">
            <a:off x="2400300" y="3162300"/>
            <a:ext cx="3124994"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a:off x="3962400" y="4724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3962400" y="1905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3962400" y="2209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3962400" y="2514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a:off x="3962400" y="2819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3962400" y="3124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3962400" y="3429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3962400" y="3733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3962400" y="4038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3962400" y="4343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rot="5400000">
            <a:off x="2439194" y="2819400"/>
            <a:ext cx="4266406"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304800" y="685800"/>
            <a:ext cx="8686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rot="5400000">
            <a:off x="-1866106" y="2857500"/>
            <a:ext cx="4342606"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304800" y="4953000"/>
            <a:ext cx="86868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rot="5400000">
            <a:off x="6858000" y="2819400"/>
            <a:ext cx="4267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rot="5400000">
            <a:off x="3314700" y="3162300"/>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rot="5400000">
            <a:off x="3696494" y="3161506"/>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4876800" y="1600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a:off x="4876800" y="1905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a:off x="4876800" y="2209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a:off x="4876800" y="2514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a:off x="4876800" y="2819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a:off x="4876800" y="3124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a:off x="4876800" y="3429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a:off x="4876800" y="3733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a:off x="4876800" y="4038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a:off x="4876800" y="4343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a:off x="4876800" y="4724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rot="5400000">
            <a:off x="4076700" y="3162300"/>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rot="5400000">
            <a:off x="4458494" y="3162300"/>
            <a:ext cx="3123406"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5638800" y="1600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5638800" y="1905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a:off x="5638800" y="2209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a:off x="5638800" y="2514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a:off x="5638800" y="2819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a:off x="5638800" y="3124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nvCxnSpPr>
        <p:spPr>
          <a:xfrm rot="10800000">
            <a:off x="5640388" y="3429000"/>
            <a:ext cx="37941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a:off x="5638800" y="3733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a:off x="5638800" y="4038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5638800" y="4343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5638800" y="4724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rot="5400000">
            <a:off x="4839494" y="3161506"/>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rot="5400000">
            <a:off x="5219700" y="3162300"/>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a:off x="6400800" y="1600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a:off x="6400800" y="1905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a:off x="6400800" y="2209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a:off x="6400800" y="2514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6400800" y="2819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a:off x="6400800" y="3124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a:off x="6400800" y="3429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a:off x="6400800" y="3733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p:nvCxnSpPr>
        <p:spPr>
          <a:xfrm>
            <a:off x="6400800" y="4038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a:off x="6400800" y="4343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a:off x="6400800" y="4724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rot="5400000">
            <a:off x="5600700" y="3162300"/>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rot="5400000">
            <a:off x="5981700" y="3162300"/>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rot="5400000">
            <a:off x="6438900" y="3162300"/>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rot="5400000">
            <a:off x="6819900" y="3162300"/>
            <a:ext cx="3124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a:off x="7162800" y="1600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a:off x="8001000" y="1600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a:off x="7162800" y="1905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a:off x="7162800" y="2209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a:off x="7162800" y="2514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a:off x="7162800" y="2819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a:off x="7162800" y="3124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a:off x="7162800" y="3429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a:off x="7162800" y="3733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a:xfrm>
            <a:off x="7162800" y="4038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p:nvCxnSpPr>
        <p:spPr>
          <a:xfrm>
            <a:off x="7162800" y="4343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a:off x="7162800" y="4724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a:off x="8001000" y="1905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a:off x="8001000" y="2209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a:off x="8001000" y="2514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a:off x="8001000" y="2819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a:off x="8001000" y="3124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a:off x="8001000" y="34290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8001000" y="37338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a:off x="8001000" y="40386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a:off x="8001000" y="43434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8001000" y="4724400"/>
            <a:ext cx="304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64" name="TextBox 363"/>
          <p:cNvSpPr txBox="1"/>
          <p:nvPr/>
        </p:nvSpPr>
        <p:spPr>
          <a:xfrm>
            <a:off x="838200" y="5334000"/>
            <a:ext cx="7924800" cy="1175706"/>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US" sz="1600" dirty="0" smtClean="0">
                <a:latin typeface="Sommet bold"/>
              </a:rPr>
              <a:t>SR = State Regulation; ASR = Academic Self –Governance; SG = Stakeholder Guidance; MSR = Managerial Self-governance; C = Competition</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US" sz="1600" i="0" u="none" strike="noStrike" kern="1200" cap="none" spc="0" normalizeH="0" baseline="0" noProof="0" dirty="0" smtClean="0">
              <a:ln>
                <a:noFill/>
              </a:ln>
              <a:solidFill>
                <a:schemeClr val="tx1"/>
              </a:solidFill>
              <a:effectLst/>
              <a:uLnTx/>
              <a:uFillTx/>
              <a:latin typeface="Sommet bold"/>
              <a:ea typeface="+mn-ea"/>
              <a:cs typeface="+mn-cs"/>
            </a:endParaRPr>
          </a:p>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lang="en-US" sz="1600" i="1" dirty="0" smtClean="0">
                <a:latin typeface="Sommet bold"/>
              </a:rPr>
              <a:t>(De Boer, Enders &amp; </a:t>
            </a:r>
            <a:r>
              <a:rPr lang="en-US" sz="1600" i="1" dirty="0" err="1" smtClean="0">
                <a:latin typeface="Sommet bold"/>
              </a:rPr>
              <a:t>Schimank</a:t>
            </a:r>
            <a:r>
              <a:rPr lang="en-US" sz="1600" i="1" dirty="0" smtClean="0">
                <a:latin typeface="Sommet bold"/>
              </a:rPr>
              <a:t>, 2005; De Boer, Enders &amp; </a:t>
            </a:r>
            <a:r>
              <a:rPr lang="en-US" sz="1600" i="1" dirty="0" err="1" smtClean="0">
                <a:latin typeface="Sommet bold"/>
              </a:rPr>
              <a:t>Schimank</a:t>
            </a:r>
            <a:r>
              <a:rPr lang="en-US" sz="1600" i="1" dirty="0" smtClean="0">
                <a:latin typeface="Sommet bold"/>
              </a:rPr>
              <a:t>, 2009)</a:t>
            </a:r>
            <a:endParaRPr kumimoji="0" lang="en-US" sz="1600" i="1"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365" name="TextBox 364"/>
          <p:cNvSpPr txBox="1"/>
          <p:nvPr/>
        </p:nvSpPr>
        <p:spPr>
          <a:xfrm>
            <a:off x="609600" y="2286000"/>
            <a:ext cx="6858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SR</a:t>
            </a:r>
          </a:p>
        </p:txBody>
      </p:sp>
      <p:sp>
        <p:nvSpPr>
          <p:cNvPr id="367" name="Rectangle 366"/>
          <p:cNvSpPr/>
          <p:nvPr/>
        </p:nvSpPr>
        <p:spPr>
          <a:xfrm>
            <a:off x="609600" y="2209800"/>
            <a:ext cx="6096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TextBox 367"/>
          <p:cNvSpPr txBox="1"/>
          <p:nvPr/>
        </p:nvSpPr>
        <p:spPr>
          <a:xfrm>
            <a:off x="685800" y="2209800"/>
            <a:ext cx="533400"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SR</a:t>
            </a:r>
          </a:p>
        </p:txBody>
      </p:sp>
      <p:sp>
        <p:nvSpPr>
          <p:cNvPr id="369" name="Rectangle 368"/>
          <p:cNvSpPr/>
          <p:nvPr/>
        </p:nvSpPr>
        <p:spPr>
          <a:xfrm>
            <a:off x="1447800" y="2286000"/>
            <a:ext cx="6096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TextBox 369"/>
          <p:cNvSpPr txBox="1"/>
          <p:nvPr/>
        </p:nvSpPr>
        <p:spPr>
          <a:xfrm>
            <a:off x="1371600" y="2286000"/>
            <a:ext cx="6858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ASR</a:t>
            </a:r>
          </a:p>
        </p:txBody>
      </p:sp>
      <p:sp>
        <p:nvSpPr>
          <p:cNvPr id="371" name="Rectangle 370"/>
          <p:cNvSpPr/>
          <p:nvPr/>
        </p:nvSpPr>
        <p:spPr>
          <a:xfrm>
            <a:off x="2286000" y="3810000"/>
            <a:ext cx="5334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TextBox 371"/>
          <p:cNvSpPr txBox="1"/>
          <p:nvPr/>
        </p:nvSpPr>
        <p:spPr>
          <a:xfrm>
            <a:off x="2286000" y="3810000"/>
            <a:ext cx="5334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SG</a:t>
            </a:r>
          </a:p>
        </p:txBody>
      </p:sp>
      <p:sp>
        <p:nvSpPr>
          <p:cNvPr id="373" name="Rectangle 372"/>
          <p:cNvSpPr/>
          <p:nvPr/>
        </p:nvSpPr>
        <p:spPr>
          <a:xfrm>
            <a:off x="3124200" y="4267200"/>
            <a:ext cx="5334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TextBox 373"/>
          <p:cNvSpPr txBox="1"/>
          <p:nvPr/>
        </p:nvSpPr>
        <p:spPr>
          <a:xfrm>
            <a:off x="3048000" y="4267200"/>
            <a:ext cx="6858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MSR</a:t>
            </a:r>
          </a:p>
        </p:txBody>
      </p:sp>
      <p:sp>
        <p:nvSpPr>
          <p:cNvPr id="375" name="Rectangle 374"/>
          <p:cNvSpPr/>
          <p:nvPr/>
        </p:nvSpPr>
        <p:spPr>
          <a:xfrm>
            <a:off x="3886200" y="3810000"/>
            <a:ext cx="5334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TextBox 375"/>
          <p:cNvSpPr txBox="1"/>
          <p:nvPr/>
        </p:nvSpPr>
        <p:spPr>
          <a:xfrm>
            <a:off x="3962400" y="3810000"/>
            <a:ext cx="4572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C</a:t>
            </a:r>
          </a:p>
        </p:txBody>
      </p:sp>
      <p:sp>
        <p:nvSpPr>
          <p:cNvPr id="377" name="Rectangle 376"/>
          <p:cNvSpPr/>
          <p:nvPr/>
        </p:nvSpPr>
        <p:spPr>
          <a:xfrm>
            <a:off x="4800600" y="3886200"/>
            <a:ext cx="5334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TextBox 377"/>
          <p:cNvSpPr txBox="1"/>
          <p:nvPr/>
        </p:nvSpPr>
        <p:spPr>
          <a:xfrm>
            <a:off x="4800600" y="3886200"/>
            <a:ext cx="6096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SR</a:t>
            </a:r>
          </a:p>
        </p:txBody>
      </p:sp>
      <p:sp>
        <p:nvSpPr>
          <p:cNvPr id="379" name="Rectangle 378"/>
          <p:cNvSpPr/>
          <p:nvPr/>
        </p:nvSpPr>
        <p:spPr>
          <a:xfrm>
            <a:off x="5562600" y="4114800"/>
            <a:ext cx="609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TextBox 379"/>
          <p:cNvSpPr txBox="1"/>
          <p:nvPr/>
        </p:nvSpPr>
        <p:spPr>
          <a:xfrm>
            <a:off x="5562600" y="4114800"/>
            <a:ext cx="6096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ASR</a:t>
            </a:r>
          </a:p>
        </p:txBody>
      </p:sp>
      <p:sp>
        <p:nvSpPr>
          <p:cNvPr id="381" name="Rectangle 380"/>
          <p:cNvSpPr/>
          <p:nvPr/>
        </p:nvSpPr>
        <p:spPr>
          <a:xfrm>
            <a:off x="6324600" y="2362200"/>
            <a:ext cx="5334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TextBox 381"/>
          <p:cNvSpPr txBox="1"/>
          <p:nvPr/>
        </p:nvSpPr>
        <p:spPr>
          <a:xfrm>
            <a:off x="6324600" y="2438400"/>
            <a:ext cx="6096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SG</a:t>
            </a:r>
          </a:p>
        </p:txBody>
      </p:sp>
      <p:sp>
        <p:nvSpPr>
          <p:cNvPr id="383" name="Rectangle 382"/>
          <p:cNvSpPr/>
          <p:nvPr/>
        </p:nvSpPr>
        <p:spPr>
          <a:xfrm>
            <a:off x="7086600" y="2133600"/>
            <a:ext cx="6096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TextBox 383"/>
          <p:cNvSpPr txBox="1"/>
          <p:nvPr/>
        </p:nvSpPr>
        <p:spPr>
          <a:xfrm>
            <a:off x="7086600" y="2209800"/>
            <a:ext cx="6096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MS</a:t>
            </a:r>
          </a:p>
        </p:txBody>
      </p:sp>
      <p:sp>
        <p:nvSpPr>
          <p:cNvPr id="385" name="Rectangle 384"/>
          <p:cNvSpPr/>
          <p:nvPr/>
        </p:nvSpPr>
        <p:spPr>
          <a:xfrm>
            <a:off x="7924800" y="1981200"/>
            <a:ext cx="5334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TextBox 385"/>
          <p:cNvSpPr txBox="1"/>
          <p:nvPr/>
        </p:nvSpPr>
        <p:spPr>
          <a:xfrm>
            <a:off x="8001000" y="1981200"/>
            <a:ext cx="533400" cy="269304"/>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smtClean="0">
                <a:ln>
                  <a:noFill/>
                </a:ln>
                <a:solidFill>
                  <a:schemeClr val="tx1"/>
                </a:solidFill>
                <a:effectLst/>
                <a:uLnTx/>
                <a:uFillTx/>
                <a:latin typeface="Sommet bold"/>
                <a:ea typeface="+mn-ea"/>
                <a:cs typeface="+mn-cs"/>
              </a:rPr>
              <a:t>C</a:t>
            </a:r>
          </a:p>
        </p:txBody>
      </p:sp>
      <p:sp>
        <p:nvSpPr>
          <p:cNvPr id="162" name="Right Arrow 161"/>
          <p:cNvSpPr/>
          <p:nvPr/>
        </p:nvSpPr>
        <p:spPr>
          <a:xfrm>
            <a:off x="4191000" y="1219200"/>
            <a:ext cx="762000" cy="2286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Hội tụ giữa các Thoả thuận UG</a:t>
            </a:r>
            <a:endParaRPr lang="en-US" b="1" dirty="0"/>
          </a:p>
        </p:txBody>
      </p:sp>
      <p:sp>
        <p:nvSpPr>
          <p:cNvPr id="3" name="Content Placeholder 2"/>
          <p:cNvSpPr>
            <a:spLocks noGrp="1"/>
          </p:cNvSpPr>
          <p:nvPr>
            <p:ph idx="1"/>
          </p:nvPr>
        </p:nvSpPr>
        <p:spPr>
          <a:xfrm>
            <a:off x="0" y="1071546"/>
            <a:ext cx="9144000" cy="5000660"/>
          </a:xfrm>
        </p:spPr>
        <p:txBody>
          <a:bodyPr/>
          <a:lstStyle/>
          <a:p>
            <a:r>
              <a:rPr lang="en-US" b="1" dirty="0" err="1" smtClean="0"/>
              <a:t>Quản</a:t>
            </a:r>
            <a:r>
              <a:rPr lang="en-US" b="1" dirty="0" smtClean="0"/>
              <a:t> </a:t>
            </a:r>
            <a:r>
              <a:rPr lang="en-US" b="1" dirty="0" err="1" smtClean="0"/>
              <a:t>lý</a:t>
            </a:r>
            <a:r>
              <a:rPr lang="en-US" b="1" dirty="0" smtClean="0"/>
              <a:t> </a:t>
            </a:r>
            <a:r>
              <a:rPr lang="en-US" b="1" dirty="0" err="1" smtClean="0"/>
              <a:t>cứng</a:t>
            </a:r>
            <a:endParaRPr lang="en-US" b="1" dirty="0" smtClean="0"/>
          </a:p>
          <a:p>
            <a:pPr>
              <a:buFontTx/>
              <a:buChar char="-"/>
            </a:pPr>
            <a:r>
              <a:rPr lang="vi-VN" dirty="0" smtClean="0"/>
              <a:t>Chính phủ sử dụng rõ ràng chiến lược và quy định khung (quy tắc) và cơ cấu phân phối rộng rãi phù hợp với chiến lược</a:t>
            </a:r>
            <a:endParaRPr lang="en-US" dirty="0" smtClean="0"/>
          </a:p>
          <a:p>
            <a:pPr>
              <a:buFontTx/>
              <a:buChar char="-"/>
            </a:pPr>
            <a:r>
              <a:rPr lang="vi-VN" dirty="0" smtClean="0"/>
              <a:t>Áp đặt các quy tắc và mã số phải </a:t>
            </a:r>
            <a:r>
              <a:rPr lang="en-US" dirty="0" err="1" smtClean="0"/>
              <a:t>đi</a:t>
            </a:r>
            <a:r>
              <a:rPr lang="en-US" dirty="0" smtClean="0"/>
              <a:t> </a:t>
            </a:r>
            <a:r>
              <a:rPr lang="en-US" dirty="0" err="1" smtClean="0"/>
              <a:t>đôi</a:t>
            </a:r>
            <a:r>
              <a:rPr lang="en-US" dirty="0" smtClean="0"/>
              <a:t> </a:t>
            </a:r>
            <a:r>
              <a:rPr lang="en-US" dirty="0" err="1" smtClean="0"/>
              <a:t>với</a:t>
            </a:r>
            <a:r>
              <a:rPr lang="en-US" dirty="0" smtClean="0"/>
              <a:t> </a:t>
            </a:r>
            <a:r>
              <a:rPr lang="en-US" dirty="0" err="1" smtClean="0"/>
              <a:t>việc</a:t>
            </a:r>
            <a:r>
              <a:rPr lang="vi-VN" dirty="0" smtClean="0"/>
              <a:t> công nhận rằng sự đổi mới không </a:t>
            </a:r>
            <a:r>
              <a:rPr lang="en-US" dirty="0" err="1" smtClean="0"/>
              <a:t>bị</a:t>
            </a:r>
            <a:r>
              <a:rPr lang="vi-VN" dirty="0" smtClean="0"/>
              <a:t> kiềm chế</a:t>
            </a:r>
            <a:r>
              <a:rPr lang="en-US" dirty="0" smtClean="0"/>
              <a:t>.</a:t>
            </a:r>
          </a:p>
          <a:p>
            <a:pPr>
              <a:buFontTx/>
              <a:buChar char="-"/>
            </a:pPr>
            <a:r>
              <a:rPr lang="vi-VN" dirty="0" smtClean="0"/>
              <a:t>Trách nhiệm về các vấn đề giáo dục đại học được  giao cho một </a:t>
            </a:r>
            <a:r>
              <a:rPr lang="en-US" dirty="0" err="1" smtClean="0"/>
              <a:t>số</a:t>
            </a:r>
            <a:r>
              <a:rPr lang="en-US" dirty="0" smtClean="0"/>
              <a:t> </a:t>
            </a:r>
            <a:r>
              <a:rPr lang="vi-VN" dirty="0" smtClean="0"/>
              <a:t>cơ quan</a:t>
            </a:r>
            <a:r>
              <a:rPr lang="en-US" dirty="0" smtClean="0"/>
              <a:t>, </a:t>
            </a:r>
            <a:r>
              <a:rPr lang="en-US" dirty="0" err="1" smtClean="0"/>
              <a:t>chứ</a:t>
            </a:r>
            <a:r>
              <a:rPr lang="en-US" dirty="0" smtClean="0"/>
              <a:t> </a:t>
            </a:r>
            <a:r>
              <a:rPr lang="en-US" dirty="0" err="1" smtClean="0"/>
              <a:t>không</a:t>
            </a:r>
            <a:r>
              <a:rPr lang="en-US" dirty="0" smtClean="0"/>
              <a:t> </a:t>
            </a:r>
            <a:r>
              <a:rPr lang="en-US" dirty="0" err="1" smtClean="0"/>
              <a:t>phải</a:t>
            </a:r>
            <a:r>
              <a:rPr lang="en-US" dirty="0" smtClean="0"/>
              <a:t> </a:t>
            </a:r>
            <a:r>
              <a:rPr lang="en-US" dirty="0" err="1" smtClean="0"/>
              <a:t>một</a:t>
            </a:r>
            <a:r>
              <a:rPr lang="en-US" dirty="0" smtClean="0"/>
              <a:t> </a:t>
            </a:r>
            <a:r>
              <a:rPr lang="en-US" dirty="0" err="1" smtClean="0"/>
              <a:t>cơ</a:t>
            </a:r>
            <a:r>
              <a:rPr lang="en-US" dirty="0" smtClean="0"/>
              <a:t> </a:t>
            </a:r>
            <a:r>
              <a:rPr lang="en-US" dirty="0" err="1" smtClean="0"/>
              <a:t>quan</a:t>
            </a:r>
            <a:r>
              <a:rPr lang="en-US" dirty="0" smtClean="0"/>
              <a:t> </a:t>
            </a:r>
            <a:r>
              <a:rPr lang="en-US" dirty="0" err="1" smtClean="0"/>
              <a:t>duy</a:t>
            </a:r>
            <a:r>
              <a:rPr lang="en-US" dirty="0" smtClean="0"/>
              <a:t> </a:t>
            </a:r>
            <a:r>
              <a:rPr lang="en-US" dirty="0" err="1" smtClean="0"/>
              <a:t>nhất</a:t>
            </a:r>
            <a:endParaRPr lang="en-AU" dirty="0" smtClean="0"/>
          </a:p>
          <a:p>
            <a:pPr>
              <a:buFontTx/>
              <a:buChar char="-"/>
            </a:pPr>
            <a:r>
              <a:rPr lang="en-AU" dirty="0" err="1" smtClean="0"/>
              <a:t>Sự</a:t>
            </a:r>
            <a:r>
              <a:rPr lang="en-AU" dirty="0" smtClean="0"/>
              <a:t> </a:t>
            </a:r>
            <a:r>
              <a:rPr lang="en-AU" dirty="0" err="1" smtClean="0"/>
              <a:t>rõ</a:t>
            </a:r>
            <a:r>
              <a:rPr lang="en-AU" dirty="0" smtClean="0"/>
              <a:t> </a:t>
            </a:r>
            <a:r>
              <a:rPr lang="en-AU" dirty="0" err="1" smtClean="0"/>
              <a:t>ràng</a:t>
            </a:r>
            <a:r>
              <a:rPr lang="en-AU" dirty="0" smtClean="0"/>
              <a:t> </a:t>
            </a:r>
            <a:r>
              <a:rPr lang="en-AU" dirty="0" err="1" smtClean="0"/>
              <a:t>về</a:t>
            </a:r>
            <a:r>
              <a:rPr lang="en-AU" dirty="0" smtClean="0"/>
              <a:t> </a:t>
            </a:r>
            <a:r>
              <a:rPr lang="en-AU" dirty="0" err="1" smtClean="0"/>
              <a:t>vai</a:t>
            </a:r>
            <a:r>
              <a:rPr lang="en-AU" dirty="0" smtClean="0"/>
              <a:t> </a:t>
            </a:r>
            <a:r>
              <a:rPr lang="en-AU" dirty="0" err="1" smtClean="0"/>
              <a:t>trò</a:t>
            </a:r>
            <a:r>
              <a:rPr lang="en-AU" dirty="0" smtClean="0"/>
              <a:t> </a:t>
            </a:r>
            <a:r>
              <a:rPr lang="en-AU" dirty="0" err="1" smtClean="0"/>
              <a:t>và</a:t>
            </a:r>
            <a:r>
              <a:rPr lang="en-AU" dirty="0" smtClean="0"/>
              <a:t> </a:t>
            </a:r>
            <a:r>
              <a:rPr lang="en-AU" dirty="0" err="1" smtClean="0"/>
              <a:t>nhiệm</a:t>
            </a:r>
            <a:r>
              <a:rPr lang="en-AU" dirty="0" smtClean="0"/>
              <a:t> </a:t>
            </a:r>
            <a:r>
              <a:rPr lang="en-AU" dirty="0" err="1" smtClean="0"/>
              <a:t>vụ</a:t>
            </a:r>
            <a:endParaRPr lang="en-AU" dirty="0" smtClean="0"/>
          </a:p>
          <a:p>
            <a:pPr>
              <a:buFontTx/>
              <a:buChar char="-"/>
            </a:pPr>
            <a:r>
              <a:rPr lang="en-AU" dirty="0" err="1" smtClean="0"/>
              <a:t>Tạo</a:t>
            </a:r>
            <a:r>
              <a:rPr lang="en-AU" dirty="0" smtClean="0"/>
              <a:t> </a:t>
            </a:r>
            <a:r>
              <a:rPr lang="en-AU" dirty="0" err="1" smtClean="0"/>
              <a:t>ra</a:t>
            </a:r>
            <a:r>
              <a:rPr lang="en-AU" dirty="0" smtClean="0"/>
              <a:t> </a:t>
            </a:r>
            <a:r>
              <a:rPr lang="en-AU" dirty="0" err="1" smtClean="0"/>
              <a:t>các</a:t>
            </a:r>
            <a:r>
              <a:rPr lang="en-AU" dirty="0" smtClean="0"/>
              <a:t> </a:t>
            </a:r>
            <a:r>
              <a:rPr lang="en-AU" dirty="0" err="1" smtClean="0"/>
              <a:t>cơ</a:t>
            </a:r>
            <a:r>
              <a:rPr lang="en-AU" dirty="0" smtClean="0"/>
              <a:t> </a:t>
            </a:r>
            <a:r>
              <a:rPr lang="en-AU" dirty="0" err="1" smtClean="0"/>
              <a:t>quan</a:t>
            </a:r>
            <a:r>
              <a:rPr lang="en-AU" dirty="0" smtClean="0"/>
              <a:t> </a:t>
            </a:r>
            <a:r>
              <a:rPr lang="en-AU" dirty="0" err="1" smtClean="0"/>
              <a:t>đệm</a:t>
            </a:r>
            <a:endParaRPr lang="en-AU" dirty="0" smtClean="0"/>
          </a:p>
          <a:p>
            <a:r>
              <a:rPr lang="en-AU" b="1" dirty="0" err="1" smtClean="0"/>
              <a:t>Quản</a:t>
            </a:r>
            <a:r>
              <a:rPr lang="en-AU" b="1" dirty="0" smtClean="0"/>
              <a:t> </a:t>
            </a:r>
            <a:r>
              <a:rPr lang="en-AU" b="1" dirty="0" err="1" smtClean="0"/>
              <a:t>lý</a:t>
            </a:r>
            <a:r>
              <a:rPr lang="en-AU" b="1" dirty="0" smtClean="0"/>
              <a:t> </a:t>
            </a:r>
            <a:r>
              <a:rPr lang="en-AU" b="1" dirty="0" err="1" smtClean="0"/>
              <a:t>mềm</a:t>
            </a:r>
            <a:endParaRPr lang="en-AU" b="1" dirty="0" smtClean="0"/>
          </a:p>
          <a:p>
            <a:pPr>
              <a:buFontTx/>
              <a:buChar char="-"/>
            </a:pPr>
            <a:r>
              <a:rPr lang="en-US" dirty="0" err="1" smtClean="0"/>
              <a:t>Động</a:t>
            </a:r>
            <a:r>
              <a:rPr lang="en-US" dirty="0" smtClean="0"/>
              <a:t> </a:t>
            </a:r>
            <a:r>
              <a:rPr lang="en-US" dirty="0" err="1" smtClean="0"/>
              <a:t>lực</a:t>
            </a:r>
            <a:r>
              <a:rPr lang="en-US" dirty="0" smtClean="0"/>
              <a:t> </a:t>
            </a:r>
            <a:r>
              <a:rPr lang="en-US" dirty="0" err="1" smtClean="0"/>
              <a:t>của</a:t>
            </a:r>
            <a:r>
              <a:rPr lang="en-US" dirty="0" smtClean="0"/>
              <a:t> con </a:t>
            </a:r>
            <a:r>
              <a:rPr lang="en-US" dirty="0" err="1" smtClean="0"/>
              <a:t>người</a:t>
            </a:r>
            <a:r>
              <a:rPr lang="en-US" dirty="0" smtClean="0"/>
              <a:t> </a:t>
            </a:r>
            <a:r>
              <a:rPr lang="en-US" dirty="0" err="1" smtClean="0"/>
              <a:t>tham</a:t>
            </a:r>
            <a:r>
              <a:rPr lang="en-US" dirty="0" smtClean="0"/>
              <a:t> </a:t>
            </a:r>
            <a:r>
              <a:rPr lang="en-US" dirty="0" err="1" smtClean="0"/>
              <a:t>gia</a:t>
            </a:r>
            <a:r>
              <a:rPr lang="en-US" dirty="0" smtClean="0"/>
              <a:t> </a:t>
            </a:r>
            <a:r>
              <a:rPr lang="en-US" dirty="0" err="1" smtClean="0"/>
              <a:t>trong</a:t>
            </a:r>
            <a:r>
              <a:rPr lang="en-US" dirty="0" smtClean="0"/>
              <a:t> QTĐH</a:t>
            </a:r>
          </a:p>
          <a:p>
            <a:pPr>
              <a:buFontTx/>
              <a:buChar char="-"/>
            </a:pPr>
            <a:r>
              <a:rPr lang="en-US" dirty="0" err="1" smtClean="0"/>
              <a:t>Quyền</a:t>
            </a:r>
            <a:r>
              <a:rPr lang="en-US" dirty="0" smtClean="0"/>
              <a:t> </a:t>
            </a:r>
            <a:r>
              <a:rPr lang="en-US" dirty="0" err="1" smtClean="0"/>
              <a:t>quyết</a:t>
            </a:r>
            <a:r>
              <a:rPr lang="en-US" dirty="0" smtClean="0"/>
              <a:t> </a:t>
            </a:r>
            <a:r>
              <a:rPr lang="en-US" dirty="0" err="1" smtClean="0"/>
              <a:t>định</a:t>
            </a:r>
            <a:r>
              <a:rPr lang="en-US" dirty="0" smtClean="0"/>
              <a:t> </a:t>
            </a:r>
            <a:r>
              <a:rPr lang="en-US" dirty="0" err="1" smtClean="0"/>
              <a:t>và</a:t>
            </a:r>
            <a:r>
              <a:rPr lang="en-US" dirty="0" smtClean="0"/>
              <a:t> </a:t>
            </a:r>
            <a:r>
              <a:rPr lang="en-US" dirty="0" err="1" smtClean="0"/>
              <a:t>quyền</a:t>
            </a:r>
            <a:r>
              <a:rPr lang="en-US" dirty="0" smtClean="0"/>
              <a:t> </a:t>
            </a:r>
            <a:r>
              <a:rPr lang="en-US" dirty="0" err="1" smtClean="0"/>
              <a:t>ra</a:t>
            </a:r>
            <a:r>
              <a:rPr lang="en-US" dirty="0" smtClean="0"/>
              <a:t> </a:t>
            </a:r>
            <a:r>
              <a:rPr lang="en-US" dirty="0" err="1" smtClean="0"/>
              <a:t>luật</a:t>
            </a:r>
            <a:r>
              <a:rPr lang="en-US" dirty="0" smtClean="0"/>
              <a:t> </a:t>
            </a:r>
            <a:r>
              <a:rPr lang="en-US" dirty="0" err="1" smtClean="0"/>
              <a:t>là</a:t>
            </a:r>
            <a:r>
              <a:rPr lang="en-US" dirty="0" smtClean="0"/>
              <a:t> </a:t>
            </a:r>
            <a:r>
              <a:rPr lang="en-US" dirty="0" err="1" smtClean="0"/>
              <a:t>những</a:t>
            </a:r>
            <a:r>
              <a:rPr lang="en-US" dirty="0" smtClean="0"/>
              <a:t> </a:t>
            </a:r>
            <a:r>
              <a:rPr lang="en-US" dirty="0" err="1" smtClean="0"/>
              <a:t>dấu</a:t>
            </a:r>
            <a:r>
              <a:rPr lang="en-US" dirty="0" smtClean="0"/>
              <a:t> </a:t>
            </a:r>
            <a:r>
              <a:rPr lang="en-US" dirty="0" err="1" smtClean="0"/>
              <a:t>hiệu</a:t>
            </a:r>
            <a:r>
              <a:rPr lang="en-US" dirty="0" smtClean="0"/>
              <a:t> </a:t>
            </a:r>
            <a:r>
              <a:rPr lang="en-US" dirty="0" err="1" smtClean="0"/>
              <a:t>cho</a:t>
            </a:r>
            <a:r>
              <a:rPr lang="en-US" dirty="0" smtClean="0"/>
              <a:t> </a:t>
            </a:r>
            <a:r>
              <a:rPr lang="en-US" dirty="0" err="1" smtClean="0"/>
              <a:t>thấy</a:t>
            </a:r>
            <a:r>
              <a:rPr lang="en-US" dirty="0" smtClean="0"/>
              <a:t> </a:t>
            </a:r>
            <a:r>
              <a:rPr lang="en-US" dirty="0" err="1" smtClean="0"/>
              <a:t>hành</a:t>
            </a:r>
            <a:r>
              <a:rPr lang="en-US" dirty="0" smtClean="0"/>
              <a:t> </a:t>
            </a:r>
            <a:r>
              <a:rPr lang="en-US" dirty="0" err="1" smtClean="0"/>
              <a:t>động</a:t>
            </a:r>
            <a:r>
              <a:rPr lang="en-US" dirty="0" smtClean="0"/>
              <a:t> </a:t>
            </a:r>
            <a:r>
              <a:rPr lang="en-US" dirty="0" err="1" smtClean="0"/>
              <a:t>của</a:t>
            </a:r>
            <a:r>
              <a:rPr lang="en-US" dirty="0" smtClean="0"/>
              <a:t> </a:t>
            </a:r>
            <a:r>
              <a:rPr lang="en-US" dirty="0" err="1" smtClean="0"/>
              <a:t>nhà</a:t>
            </a:r>
            <a:r>
              <a:rPr lang="en-US" dirty="0" smtClean="0"/>
              <a:t> </a:t>
            </a:r>
            <a:r>
              <a:rPr lang="en-US" dirty="0" err="1" smtClean="0"/>
              <a:t>lãnh</a:t>
            </a:r>
            <a:r>
              <a:rPr lang="en-US" dirty="0" smtClean="0"/>
              <a:t> </a:t>
            </a:r>
            <a:r>
              <a:rPr lang="en-US" dirty="0" err="1" smtClean="0"/>
              <a:t>đạo</a:t>
            </a:r>
            <a:endParaRPr lang="en-AU" dirty="0" smtClean="0"/>
          </a:p>
          <a:p>
            <a:pPr>
              <a:buFontTx/>
              <a:buChar char="-"/>
            </a:pPr>
            <a:r>
              <a:rPr lang="vi-VN" dirty="0" smtClean="0"/>
              <a:t>Lãnh đạo </a:t>
            </a:r>
            <a:r>
              <a:rPr lang="en-US" dirty="0" err="1" smtClean="0"/>
              <a:t>cao</a:t>
            </a:r>
            <a:r>
              <a:rPr lang="en-US" dirty="0" smtClean="0"/>
              <a:t> </a:t>
            </a:r>
            <a:r>
              <a:rPr lang="en-US" dirty="0" err="1" smtClean="0"/>
              <a:t>cấp</a:t>
            </a:r>
            <a:r>
              <a:rPr lang="en-US" dirty="0" smtClean="0"/>
              <a:t> </a:t>
            </a:r>
            <a:r>
              <a:rPr lang="en-US" dirty="0" err="1" smtClean="0"/>
              <a:t>của</a:t>
            </a:r>
            <a:r>
              <a:rPr lang="en-US" dirty="0" smtClean="0"/>
              <a:t> </a:t>
            </a:r>
            <a:r>
              <a:rPr lang="vi-VN" dirty="0" smtClean="0"/>
              <a:t>trường đại học và Thủ trưởng các phòng ban tạo điều kiện thuận lợi cho hoạt động biến đổi (thực hiện theo định hướng)</a:t>
            </a:r>
            <a:endParaRPr lang="en-US" dirty="0" smtClean="0"/>
          </a:p>
          <a:p>
            <a:pPr>
              <a:buFontTx/>
              <a:buChar char="-"/>
            </a:pPr>
            <a:r>
              <a:rPr lang="en-US" dirty="0" err="1" smtClean="0"/>
              <a:t>Chất</a:t>
            </a:r>
            <a:r>
              <a:rPr lang="en-US" dirty="0" smtClean="0"/>
              <a:t> </a:t>
            </a:r>
            <a:r>
              <a:rPr lang="en-US" dirty="0" err="1" smtClean="0"/>
              <a:t>lượng</a:t>
            </a:r>
            <a:r>
              <a:rPr lang="en-US" dirty="0" smtClean="0"/>
              <a:t> </a:t>
            </a:r>
            <a:r>
              <a:rPr lang="en-US" dirty="0" err="1" smtClean="0"/>
              <a:t>giáo</a:t>
            </a:r>
            <a:r>
              <a:rPr lang="en-US" dirty="0" smtClean="0"/>
              <a:t> </a:t>
            </a:r>
            <a:r>
              <a:rPr lang="en-US" dirty="0" err="1" smtClean="0"/>
              <a:t>dục</a:t>
            </a:r>
            <a:endParaRPr lang="en-US" dirty="0" smtClean="0"/>
          </a:p>
          <a:p>
            <a:pPr>
              <a:buFontTx/>
              <a:buChar char="-"/>
            </a:pPr>
            <a:r>
              <a:rPr lang="en-US" dirty="0" err="1" smtClean="0"/>
              <a:t>Mối</a:t>
            </a:r>
            <a:r>
              <a:rPr lang="en-US" dirty="0" smtClean="0"/>
              <a:t> </a:t>
            </a:r>
            <a:r>
              <a:rPr lang="en-US" dirty="0" err="1" smtClean="0"/>
              <a:t>quan</a:t>
            </a:r>
            <a:r>
              <a:rPr lang="en-US" dirty="0" smtClean="0"/>
              <a:t> </a:t>
            </a:r>
            <a:r>
              <a:rPr lang="en-US" dirty="0" err="1" smtClean="0"/>
              <a:t>hệ</a:t>
            </a:r>
            <a:r>
              <a:rPr lang="en-US" dirty="0" smtClean="0"/>
              <a:t> </a:t>
            </a:r>
            <a:r>
              <a:rPr lang="en-US" dirty="0" err="1" smtClean="0"/>
              <a:t>tương</a:t>
            </a:r>
            <a:r>
              <a:rPr lang="en-US" dirty="0" smtClean="0"/>
              <a:t> </a:t>
            </a:r>
            <a:r>
              <a:rPr lang="en-US" dirty="0" err="1" smtClean="0"/>
              <a:t>tác</a:t>
            </a:r>
            <a:r>
              <a:rPr lang="en-US" dirty="0" smtClean="0"/>
              <a:t> </a:t>
            </a:r>
            <a:r>
              <a:rPr lang="en-US" dirty="0" err="1" smtClean="0"/>
              <a:t>giữa</a:t>
            </a:r>
            <a:r>
              <a:rPr lang="en-US" dirty="0" smtClean="0"/>
              <a:t> </a:t>
            </a:r>
            <a:r>
              <a:rPr lang="en-US" dirty="0" err="1" smtClean="0"/>
              <a:t>các</a:t>
            </a:r>
            <a:r>
              <a:rPr lang="en-US" dirty="0" smtClean="0"/>
              <a:t> </a:t>
            </a:r>
            <a:r>
              <a:rPr lang="en-US" dirty="0" err="1" smtClean="0"/>
              <a:t>cấp</a:t>
            </a:r>
            <a:r>
              <a:rPr lang="en-US" dirty="0" smtClean="0"/>
              <a:t> </a:t>
            </a:r>
            <a:r>
              <a:rPr lang="en-US" dirty="0" err="1" smtClean="0"/>
              <a:t>thông</a:t>
            </a:r>
            <a:r>
              <a:rPr lang="en-US" dirty="0" smtClean="0"/>
              <a:t> qua </a:t>
            </a:r>
            <a:r>
              <a:rPr lang="en-US" dirty="0" err="1" smtClean="0"/>
              <a:t>các</a:t>
            </a:r>
            <a:r>
              <a:rPr lang="en-US" dirty="0" smtClean="0"/>
              <a:t> </a:t>
            </a:r>
            <a:r>
              <a:rPr lang="en-US" dirty="0" err="1" smtClean="0"/>
              <a:t>nguyên</a:t>
            </a:r>
            <a:r>
              <a:rPr lang="en-US" dirty="0" smtClean="0"/>
              <a:t> </a:t>
            </a:r>
            <a:r>
              <a:rPr lang="en-US" dirty="0" err="1" smtClean="0"/>
              <a:t>tắc</a:t>
            </a:r>
            <a:r>
              <a:rPr lang="en-US" dirty="0" smtClean="0"/>
              <a:t> </a:t>
            </a:r>
            <a:r>
              <a:rPr lang="en-US" dirty="0" err="1" smtClean="0"/>
              <a:t>không</a:t>
            </a:r>
            <a:r>
              <a:rPr lang="en-US" dirty="0" smtClean="0"/>
              <a:t> </a:t>
            </a:r>
            <a:r>
              <a:rPr lang="en-US" dirty="0" err="1" smtClean="0"/>
              <a:t>cứng</a:t>
            </a:r>
            <a:r>
              <a:rPr lang="en-US" dirty="0" smtClean="0"/>
              <a:t> </a:t>
            </a:r>
            <a:r>
              <a:rPr lang="en-US" dirty="0" err="1" smtClean="0"/>
              <a:t>nhắc</a:t>
            </a:r>
            <a:r>
              <a:rPr lang="en-US" dirty="0" smtClean="0"/>
              <a:t> </a:t>
            </a:r>
            <a:r>
              <a:rPr lang="en-US" dirty="0" err="1" smtClean="0"/>
              <a:t>và</a:t>
            </a:r>
            <a:r>
              <a:rPr lang="en-US" dirty="0" smtClean="0"/>
              <a:t> </a:t>
            </a:r>
            <a:r>
              <a:rPr lang="en-US" dirty="0" err="1" smtClean="0"/>
              <a:t>được</a:t>
            </a:r>
            <a:r>
              <a:rPr lang="en-US" dirty="0" smtClean="0"/>
              <a:t> </a:t>
            </a:r>
            <a:r>
              <a:rPr lang="en-US" dirty="0" err="1" smtClean="0"/>
              <a:t>phân</a:t>
            </a:r>
            <a:r>
              <a:rPr lang="en-US" dirty="0" smtClean="0"/>
              <a:t> </a:t>
            </a:r>
            <a:r>
              <a:rPr lang="en-US" dirty="0" err="1" smtClean="0"/>
              <a:t>bổ</a:t>
            </a:r>
            <a:r>
              <a:rPr lang="en-US" dirty="0" smtClean="0"/>
              <a:t> </a:t>
            </a:r>
            <a:r>
              <a:rPr lang="en-US" dirty="0" err="1" smtClean="0"/>
              <a:t>khôn</a:t>
            </a:r>
            <a:r>
              <a:rPr lang="en-US" dirty="0" smtClean="0"/>
              <a:t> </a:t>
            </a:r>
            <a:r>
              <a:rPr lang="en-US" dirty="0" err="1" smtClean="0"/>
              <a:t>ngoan</a:t>
            </a:r>
            <a:r>
              <a:rPr lang="en-US" dirty="0" smtClean="0"/>
              <a:t> </a:t>
            </a:r>
            <a:r>
              <a:rPr lang="en-US" dirty="0" err="1" smtClean="0"/>
              <a:t>và</a:t>
            </a:r>
            <a:r>
              <a:rPr lang="en-US" dirty="0" smtClean="0"/>
              <a:t> </a:t>
            </a:r>
            <a:r>
              <a:rPr lang="en-US" dirty="0" err="1" smtClean="0"/>
              <a:t>những</a:t>
            </a:r>
            <a:r>
              <a:rPr lang="en-US" dirty="0" smtClean="0"/>
              <a:t> </a:t>
            </a:r>
            <a:r>
              <a:rPr lang="en-US" dirty="0" err="1" smtClean="0"/>
              <a:t>hành</a:t>
            </a:r>
            <a:r>
              <a:rPr lang="en-US" dirty="0" smtClean="0"/>
              <a:t> </a:t>
            </a:r>
            <a:r>
              <a:rPr lang="en-US" dirty="0" err="1" smtClean="0"/>
              <a:t>động</a:t>
            </a:r>
            <a:r>
              <a:rPr lang="en-US" dirty="0" smtClean="0"/>
              <a:t> </a:t>
            </a:r>
            <a:r>
              <a:rPr lang="en-US" dirty="0" err="1" smtClean="0"/>
              <a:t>lãnh</a:t>
            </a:r>
            <a:r>
              <a:rPr lang="en-US" dirty="0" smtClean="0"/>
              <a:t> </a:t>
            </a:r>
            <a:r>
              <a:rPr lang="en-US" dirty="0" err="1" smtClean="0"/>
              <a:t>đạo</a:t>
            </a:r>
            <a:r>
              <a:rPr lang="en-US" dirty="0" smtClean="0"/>
              <a:t> </a:t>
            </a:r>
            <a:r>
              <a:rPr lang="en-US" dirty="0" err="1" smtClean="0"/>
              <a:t>để</a:t>
            </a:r>
            <a:r>
              <a:rPr lang="en-US" dirty="0" smtClean="0"/>
              <a:t> </a:t>
            </a:r>
            <a:r>
              <a:rPr lang="en-US" dirty="0" err="1" smtClean="0"/>
              <a:t>nâng</a:t>
            </a:r>
            <a:r>
              <a:rPr lang="en-US" dirty="0" smtClean="0"/>
              <a:t> </a:t>
            </a:r>
            <a:r>
              <a:rPr lang="en-US" dirty="0" err="1" smtClean="0"/>
              <a:t>cao</a:t>
            </a:r>
            <a:r>
              <a:rPr lang="en-US" dirty="0" smtClean="0"/>
              <a:t> </a:t>
            </a:r>
            <a:r>
              <a:rPr lang="en-US" dirty="0" err="1" smtClean="0"/>
              <a:t>kết</a:t>
            </a:r>
            <a:r>
              <a:rPr lang="en-US" dirty="0" smtClean="0"/>
              <a:t> </a:t>
            </a:r>
            <a:r>
              <a:rPr lang="en-US" dirty="0" err="1" smtClean="0"/>
              <a:t>quả</a:t>
            </a:r>
            <a:r>
              <a:rPr lang="en-US" dirty="0" smtClean="0"/>
              <a:t> </a:t>
            </a:r>
            <a:r>
              <a:rPr lang="en-US" dirty="0" err="1" smtClean="0"/>
              <a:t>học</a:t>
            </a:r>
            <a:r>
              <a:rPr lang="en-US" dirty="0" smtClean="0"/>
              <a:t> </a:t>
            </a:r>
            <a:r>
              <a:rPr lang="en-US" dirty="0" err="1" smtClean="0"/>
              <a:t>tập</a:t>
            </a:r>
            <a:r>
              <a:rPr lang="en-US" dirty="0" smtClean="0"/>
              <a:t>. </a:t>
            </a:r>
          </a:p>
          <a:p>
            <a:pPr>
              <a:buFontTx/>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sz="3200" b="1" dirty="0" smtClean="0"/>
          </a:p>
          <a:p>
            <a:pPr algn="ctr"/>
            <a:endParaRPr lang="en-US" sz="3200" b="1" dirty="0" smtClean="0"/>
          </a:p>
          <a:p>
            <a:pPr algn="ctr"/>
            <a:endParaRPr lang="en-US" sz="3200" b="1" dirty="0" smtClean="0"/>
          </a:p>
          <a:p>
            <a:pPr algn="ctr"/>
            <a:r>
              <a:rPr lang="en-US" sz="3200" b="1" dirty="0" smtClean="0"/>
              <a:t>4. VIỆT NAM CÓ THỂ HỌC HỎI ĐƯỢC GÌ TỪ QUỐC TẾ? </a:t>
            </a:r>
            <a:endParaRPr lang="en-US" sz="32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Lessons on Good Governance Practices</a:t>
            </a:r>
            <a:endParaRPr lang="en-US" b="1" dirty="0"/>
          </a:p>
        </p:txBody>
      </p:sp>
      <p:sp>
        <p:nvSpPr>
          <p:cNvPr id="3" name="Content Placeholder 2"/>
          <p:cNvSpPr>
            <a:spLocks noGrp="1"/>
          </p:cNvSpPr>
          <p:nvPr>
            <p:ph idx="1"/>
          </p:nvPr>
        </p:nvSpPr>
        <p:spPr/>
        <p:txBody>
          <a:bodyPr/>
          <a:lstStyle/>
          <a:p>
            <a:pPr marL="457200" indent="-457200">
              <a:buAutoNum type="arabicPeriod"/>
            </a:pPr>
            <a:r>
              <a:rPr lang="en-AU" sz="2000" dirty="0" smtClean="0"/>
              <a:t>‘</a:t>
            </a:r>
            <a:r>
              <a:rPr lang="en-AU" sz="2000" i="1" dirty="0" smtClean="0"/>
              <a:t>Good governance should be seen as an </a:t>
            </a:r>
            <a:r>
              <a:rPr lang="en-AU" sz="2000" i="1" dirty="0" smtClean="0">
                <a:solidFill>
                  <a:srgbClr val="FF0000"/>
                </a:solidFill>
              </a:rPr>
              <a:t>aid</a:t>
            </a:r>
            <a:r>
              <a:rPr lang="en-AU" sz="2000" i="1" dirty="0" smtClean="0"/>
              <a:t> to effectiveness. It is not there to inhibit enterprise [including universities] or innovation.</a:t>
            </a:r>
            <a:r>
              <a:rPr lang="en-AU" sz="2000" dirty="0" smtClean="0"/>
              <a:t>’ ’ (</a:t>
            </a:r>
            <a:r>
              <a:rPr lang="en-AU" sz="2000" dirty="0" err="1" smtClean="0"/>
              <a:t>Henard</a:t>
            </a:r>
            <a:r>
              <a:rPr lang="en-AU" sz="2000" dirty="0" smtClean="0"/>
              <a:t> &amp; </a:t>
            </a:r>
            <a:r>
              <a:rPr lang="en-AU" sz="2000" dirty="0" err="1" smtClean="0"/>
              <a:t>Mitterle</a:t>
            </a:r>
            <a:r>
              <a:rPr lang="en-AU" sz="2000" dirty="0" smtClean="0"/>
              <a:t>, 2009, </a:t>
            </a:r>
            <a:r>
              <a:rPr lang="en-AU" sz="2000" dirty="0" err="1" smtClean="0"/>
              <a:t>p</a:t>
            </a:r>
            <a:r>
              <a:rPr lang="en-AU" sz="2000" dirty="0" smtClean="0"/>
              <a:t>. 16)</a:t>
            </a:r>
            <a:r>
              <a:rPr lang="en-US" sz="2000" dirty="0" smtClean="0"/>
              <a:t> </a:t>
            </a:r>
          </a:p>
          <a:p>
            <a:pPr marL="457200" indent="-457200">
              <a:buAutoNum type="arabicPeriod"/>
            </a:pPr>
            <a:r>
              <a:rPr lang="en-AU" sz="2000" i="1" dirty="0" smtClean="0"/>
              <a:t>‘Good governance in higher education could be seen as a method of reaching agreement on valid objectives and orientations of higher education </a:t>
            </a:r>
            <a:r>
              <a:rPr lang="en-AU" sz="2000" i="1" dirty="0" smtClean="0">
                <a:solidFill>
                  <a:srgbClr val="FF0000"/>
                </a:solidFill>
              </a:rPr>
              <a:t>(fitness of purpose) </a:t>
            </a:r>
            <a:r>
              <a:rPr lang="en-AU" sz="2000" i="1" dirty="0" smtClean="0"/>
              <a:t>and of developing strategies and instruments to implement them in practice </a:t>
            </a:r>
            <a:r>
              <a:rPr lang="en-AU" sz="2000" i="1" dirty="0" smtClean="0">
                <a:solidFill>
                  <a:srgbClr val="FF0000"/>
                </a:solidFill>
              </a:rPr>
              <a:t>(fitness for purpose)</a:t>
            </a:r>
            <a:r>
              <a:rPr lang="en-AU" sz="2000" i="1" dirty="0" smtClean="0"/>
              <a:t>.’ (Kohler &amp; Huber, 2006, p.13)</a:t>
            </a:r>
          </a:p>
          <a:p>
            <a:pPr marL="457200" indent="-457200">
              <a:buFont typeface="Arial" pitchFamily="34" charset="0"/>
              <a:buAutoNum type="arabicPeriod"/>
            </a:pPr>
            <a:r>
              <a:rPr lang="en-AU" sz="2000" i="1" dirty="0" smtClean="0"/>
              <a:t>‘Every jurisdiction (and to some extent, every institution) needs to determine the governance arrangement that is most </a:t>
            </a:r>
            <a:r>
              <a:rPr lang="en-AU" sz="2000" i="1" dirty="0" smtClean="0">
                <a:solidFill>
                  <a:srgbClr val="FF0000"/>
                </a:solidFill>
              </a:rPr>
              <a:t>compatible</a:t>
            </a:r>
            <a:r>
              <a:rPr lang="en-AU" sz="2000" i="1" dirty="0" smtClean="0"/>
              <a:t> with its own traditions and aspirations.’</a:t>
            </a:r>
            <a:r>
              <a:rPr lang="en-AU" sz="2000" dirty="0" smtClean="0"/>
              <a:t> (Farquhar, 2006, p.146) </a:t>
            </a:r>
            <a:endParaRPr lang="en-AU" sz="2000" i="1" dirty="0" smtClean="0"/>
          </a:p>
          <a:p>
            <a:pPr marL="457200" indent="-457200">
              <a:buAutoNum type="arabicPeriod"/>
            </a:pPr>
            <a:r>
              <a:rPr lang="en-AU" sz="2000" i="1" dirty="0" smtClean="0"/>
              <a:t>Widely distributed bodies + Clarity of roles and responsibilities (Edwards, 2000)</a:t>
            </a:r>
          </a:p>
          <a:p>
            <a:pPr marL="457200" indent="-457200">
              <a:buAutoNum type="arabicPeriod"/>
            </a:pPr>
            <a:r>
              <a:rPr lang="en-AU" sz="2000" i="1" dirty="0" smtClean="0"/>
              <a:t>Institutional Leadership is one component of UG (Reed et al., 2002)</a:t>
            </a:r>
            <a:endParaRPr 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400" b="1" smtClean="0"/>
              <a:t>Kiến nghị cho các nhà hoạch định chính sách và học viên</a:t>
            </a:r>
            <a:endParaRPr lang="en-US" sz="2400" b="1" dirty="0"/>
          </a:p>
        </p:txBody>
      </p:sp>
      <p:sp>
        <p:nvSpPr>
          <p:cNvPr id="3" name="Content Placeholder 2"/>
          <p:cNvSpPr>
            <a:spLocks noGrp="1"/>
          </p:cNvSpPr>
          <p:nvPr>
            <p:ph idx="1"/>
          </p:nvPr>
        </p:nvSpPr>
        <p:spPr/>
        <p:txBody>
          <a:bodyPr/>
          <a:lstStyle/>
          <a:p>
            <a:r>
              <a:rPr lang="en-US" sz="2000" b="1" dirty="0" smtClean="0"/>
              <a:t>CƠ CHẾ CHỈ ĐẠO CỨNG</a:t>
            </a:r>
          </a:p>
          <a:p>
            <a:pPr>
              <a:buFontTx/>
              <a:buChar char="-"/>
            </a:pPr>
            <a:r>
              <a:rPr lang="vi-VN" sz="2000" dirty="0" smtClean="0"/>
              <a:t>Khuôn khổ pháp lý và hiến pháp, hướng dẫn</a:t>
            </a:r>
            <a:endParaRPr lang="en-US" sz="2000" dirty="0" smtClean="0"/>
          </a:p>
          <a:p>
            <a:pPr>
              <a:buFontTx/>
              <a:buChar char="-"/>
            </a:pPr>
            <a:r>
              <a:rPr lang="en-US" sz="2000" dirty="0" err="1" smtClean="0"/>
              <a:t>Cấu</a:t>
            </a:r>
            <a:r>
              <a:rPr lang="en-US" sz="2000" dirty="0" smtClean="0"/>
              <a:t> </a:t>
            </a:r>
            <a:r>
              <a:rPr lang="en-US" sz="2000" dirty="0" err="1" smtClean="0"/>
              <a:t>trúc</a:t>
            </a:r>
            <a:r>
              <a:rPr lang="en-US" sz="2000" dirty="0" smtClean="0"/>
              <a:t> </a:t>
            </a:r>
            <a:r>
              <a:rPr lang="en-US" sz="2000" dirty="0" err="1" smtClean="0"/>
              <a:t>và</a:t>
            </a:r>
            <a:r>
              <a:rPr lang="en-US" sz="2000" dirty="0" smtClean="0"/>
              <a:t> </a:t>
            </a:r>
            <a:r>
              <a:rPr lang="en-US" sz="2000" dirty="0" err="1" smtClean="0"/>
              <a:t>tính</a:t>
            </a:r>
            <a:r>
              <a:rPr lang="en-US" sz="2000" dirty="0" smtClean="0"/>
              <a:t> </a:t>
            </a:r>
            <a:r>
              <a:rPr lang="en-US" sz="2000" dirty="0" err="1" smtClean="0"/>
              <a:t>kết</a:t>
            </a:r>
            <a:r>
              <a:rPr lang="en-US" sz="2000" dirty="0" smtClean="0"/>
              <a:t> </a:t>
            </a:r>
            <a:r>
              <a:rPr lang="en-US" sz="2000" dirty="0" err="1" smtClean="0"/>
              <a:t>cấu</a:t>
            </a:r>
            <a:endParaRPr lang="en-US" sz="2000" dirty="0" smtClean="0"/>
          </a:p>
          <a:p>
            <a:pPr>
              <a:buFontTx/>
              <a:buChar char="-"/>
            </a:pPr>
            <a:r>
              <a:rPr lang="en-US" sz="2000" dirty="0" err="1" smtClean="0"/>
              <a:t>Hệ</a:t>
            </a:r>
            <a:r>
              <a:rPr lang="en-US" sz="2000" dirty="0" smtClean="0"/>
              <a:t> </a:t>
            </a:r>
            <a:r>
              <a:rPr lang="en-US" sz="2000" dirty="0" err="1" smtClean="0"/>
              <a:t>thống</a:t>
            </a:r>
            <a:r>
              <a:rPr lang="en-US" sz="2000" dirty="0" smtClean="0"/>
              <a:t> </a:t>
            </a:r>
            <a:r>
              <a:rPr lang="en-US" sz="2000" dirty="0" err="1" smtClean="0"/>
              <a:t>quỹ</a:t>
            </a:r>
            <a:endParaRPr lang="en-US" sz="2000" dirty="0" smtClean="0"/>
          </a:p>
          <a:p>
            <a:pPr>
              <a:buFontTx/>
              <a:buChar char="-"/>
            </a:pPr>
            <a:r>
              <a:rPr lang="en-US" sz="2000" dirty="0" err="1" smtClean="0"/>
              <a:t>Đại</a:t>
            </a:r>
            <a:r>
              <a:rPr lang="en-US" sz="2000" dirty="0" smtClean="0"/>
              <a:t> </a:t>
            </a:r>
            <a:r>
              <a:rPr lang="en-US" sz="2000" dirty="0" err="1" smtClean="0"/>
              <a:t>diện</a:t>
            </a:r>
            <a:r>
              <a:rPr lang="en-US" sz="2000" dirty="0" smtClean="0"/>
              <a:t> </a:t>
            </a:r>
            <a:r>
              <a:rPr lang="en-US" sz="2000" dirty="0" err="1" smtClean="0"/>
              <a:t>các</a:t>
            </a:r>
            <a:r>
              <a:rPr lang="en-US" sz="2000" dirty="0" smtClean="0"/>
              <a:t> </a:t>
            </a:r>
            <a:r>
              <a:rPr lang="en-US" sz="2000" dirty="0" err="1" smtClean="0"/>
              <a:t>bên</a:t>
            </a:r>
            <a:r>
              <a:rPr lang="en-US" sz="2000" dirty="0" smtClean="0"/>
              <a:t> </a:t>
            </a:r>
            <a:r>
              <a:rPr lang="en-US" sz="2000" dirty="0" err="1" smtClean="0"/>
              <a:t>liên</a:t>
            </a:r>
            <a:r>
              <a:rPr lang="en-US" sz="2000" dirty="0" smtClean="0"/>
              <a:t> </a:t>
            </a:r>
            <a:r>
              <a:rPr lang="en-US" sz="2000" dirty="0" err="1" smtClean="0"/>
              <a:t>quan</a:t>
            </a:r>
            <a:r>
              <a:rPr lang="en-US" sz="2000" dirty="0" smtClean="0"/>
              <a:t> </a:t>
            </a:r>
            <a:r>
              <a:rPr lang="en-US" sz="2000" dirty="0" err="1" smtClean="0"/>
              <a:t>và</a:t>
            </a:r>
            <a:r>
              <a:rPr lang="en-US" sz="2000" dirty="0" smtClean="0"/>
              <a:t> </a:t>
            </a:r>
            <a:r>
              <a:rPr lang="en-US" sz="2000" dirty="0" err="1" smtClean="0"/>
              <a:t>vai</a:t>
            </a:r>
            <a:r>
              <a:rPr lang="en-US" sz="2000" dirty="0" smtClean="0"/>
              <a:t> </a:t>
            </a:r>
            <a:r>
              <a:rPr lang="en-US" sz="2000" dirty="0" err="1" smtClean="0"/>
              <a:t>trò</a:t>
            </a:r>
            <a:endParaRPr lang="en-US" sz="2000" dirty="0" smtClean="0"/>
          </a:p>
          <a:p>
            <a:r>
              <a:rPr lang="en-US" sz="2000" b="1" dirty="0" smtClean="0"/>
              <a:t>CƠ CHẾ CHỈ ĐẠO MỀM</a:t>
            </a:r>
          </a:p>
          <a:p>
            <a:pPr>
              <a:buFontTx/>
              <a:buChar char="-"/>
            </a:pPr>
            <a:r>
              <a:rPr lang="en-US" sz="2000" dirty="0" smtClean="0"/>
              <a:t>Hành </a:t>
            </a:r>
            <a:r>
              <a:rPr lang="en-US" sz="2000" dirty="0" err="1" smtClean="0"/>
              <a:t>động</a:t>
            </a:r>
            <a:r>
              <a:rPr lang="en-US" sz="2000" dirty="0" smtClean="0"/>
              <a:t>, phương </a:t>
            </a:r>
            <a:r>
              <a:rPr lang="en-US" sz="2000" dirty="0" err="1" smtClean="0"/>
              <a:t>pháp</a:t>
            </a:r>
            <a:r>
              <a:rPr lang="en-US" sz="2000" dirty="0" smtClean="0"/>
              <a:t>, phong </a:t>
            </a:r>
            <a:r>
              <a:rPr lang="en-US" sz="2000" dirty="0" err="1" smtClean="0"/>
              <a:t>cách</a:t>
            </a:r>
            <a:r>
              <a:rPr lang="en-US" sz="2000" dirty="0" smtClean="0"/>
              <a:t> </a:t>
            </a:r>
            <a:r>
              <a:rPr lang="en-US" sz="2000" dirty="0" err="1" smtClean="0"/>
              <a:t>lãnh</a:t>
            </a:r>
            <a:r>
              <a:rPr lang="en-US" sz="2000" dirty="0" smtClean="0"/>
              <a:t> </a:t>
            </a:r>
            <a:r>
              <a:rPr lang="en-US" sz="2000" dirty="0" err="1" smtClean="0"/>
              <a:t>đạo</a:t>
            </a:r>
            <a:endParaRPr lang="en-US" sz="2000" dirty="0" smtClean="0"/>
          </a:p>
          <a:p>
            <a:pPr>
              <a:buFontTx/>
              <a:buChar char="-"/>
            </a:pPr>
            <a:r>
              <a:rPr lang="en-US" sz="2000" dirty="0" err="1" smtClean="0"/>
              <a:t>Thẩm</a:t>
            </a:r>
            <a:r>
              <a:rPr lang="en-US" sz="2000" dirty="0" smtClean="0"/>
              <a:t> </a:t>
            </a:r>
            <a:r>
              <a:rPr lang="en-US" sz="2000" dirty="0" err="1" smtClean="0"/>
              <a:t>quyền</a:t>
            </a:r>
            <a:r>
              <a:rPr lang="en-US" sz="2000" dirty="0" smtClean="0"/>
              <a:t> </a:t>
            </a:r>
            <a:r>
              <a:rPr lang="en-US" sz="2000" dirty="0" err="1" smtClean="0"/>
              <a:t>của</a:t>
            </a:r>
            <a:r>
              <a:rPr lang="en-US" sz="2000" dirty="0" smtClean="0"/>
              <a:t> </a:t>
            </a:r>
            <a:r>
              <a:rPr lang="en-US" sz="2000" dirty="0" err="1" smtClean="0"/>
              <a:t>nhà</a:t>
            </a:r>
            <a:r>
              <a:rPr lang="en-US" sz="2000" dirty="0" smtClean="0"/>
              <a:t> </a:t>
            </a:r>
            <a:r>
              <a:rPr lang="en-US" sz="2000" dirty="0" err="1" smtClean="0"/>
              <a:t>lãnh</a:t>
            </a:r>
            <a:r>
              <a:rPr lang="en-US" sz="2000" dirty="0" smtClean="0"/>
              <a:t> </a:t>
            </a:r>
            <a:r>
              <a:rPr lang="en-US" sz="2000" dirty="0" err="1" smtClean="0"/>
              <a:t>đạo</a:t>
            </a:r>
            <a:endParaRPr lang="en-US" sz="2000" dirty="0" smtClean="0"/>
          </a:p>
          <a:p>
            <a:pPr>
              <a:buFontTx/>
              <a:buChar char="-"/>
            </a:pPr>
            <a:r>
              <a:rPr lang="en-US" sz="2000" dirty="0" err="1" smtClean="0"/>
              <a:t>Phân</a:t>
            </a:r>
            <a:r>
              <a:rPr lang="en-US" sz="2000" dirty="0" smtClean="0"/>
              <a:t> </a:t>
            </a:r>
            <a:r>
              <a:rPr lang="en-US" sz="2000" dirty="0" err="1" smtClean="0"/>
              <a:t>phối</a:t>
            </a:r>
            <a:r>
              <a:rPr lang="en-US" sz="2000" dirty="0" smtClean="0"/>
              <a:t> </a:t>
            </a:r>
            <a:r>
              <a:rPr lang="en-US" sz="2000" dirty="0" err="1" smtClean="0"/>
              <a:t>quyền</a:t>
            </a:r>
            <a:r>
              <a:rPr lang="en-US" sz="2000" dirty="0" smtClean="0"/>
              <a:t> </a:t>
            </a:r>
            <a:r>
              <a:rPr lang="en-US" sz="2000" dirty="0" err="1" smtClean="0"/>
              <a:t>lực</a:t>
            </a:r>
            <a:endParaRPr lang="en-US" sz="2000" dirty="0" smtClean="0"/>
          </a:p>
          <a:p>
            <a:pPr>
              <a:buFontTx/>
              <a:buChar char="-"/>
            </a:pPr>
            <a:r>
              <a:rPr lang="en-US" sz="2000" dirty="0" err="1" smtClean="0"/>
              <a:t>Quyền</a:t>
            </a:r>
            <a:r>
              <a:rPr lang="en-US" sz="2000" dirty="0" smtClean="0"/>
              <a:t> </a:t>
            </a:r>
            <a:r>
              <a:rPr lang="en-US" sz="2000" dirty="0" err="1" smtClean="0"/>
              <a:t>lực</a:t>
            </a:r>
            <a:r>
              <a:rPr lang="en-US" sz="2000" dirty="0" smtClean="0"/>
              <a:t> </a:t>
            </a:r>
            <a:r>
              <a:rPr lang="en-US" sz="2000" dirty="0" err="1" smtClean="0"/>
              <a:t>được</a:t>
            </a:r>
            <a:r>
              <a:rPr lang="en-US" sz="2000" dirty="0" smtClean="0"/>
              <a:t> </a:t>
            </a:r>
            <a:r>
              <a:rPr lang="en-US" sz="2000" dirty="0" err="1" smtClean="0"/>
              <a:t>phân</a:t>
            </a:r>
            <a:r>
              <a:rPr lang="en-US" sz="2000" dirty="0" smtClean="0"/>
              <a:t> </a:t>
            </a:r>
            <a:r>
              <a:rPr lang="en-US" sz="2000" dirty="0" err="1" smtClean="0"/>
              <a:t>phối</a:t>
            </a:r>
            <a:r>
              <a:rPr lang="en-US" sz="2000" dirty="0" smtClean="0"/>
              <a:t> </a:t>
            </a:r>
            <a:r>
              <a:rPr lang="en-US" sz="2000" dirty="0" smtClean="0">
                <a:latin typeface="Wingdings"/>
                <a:ea typeface="Wingdings"/>
                <a:cs typeface="Wingdings"/>
              </a:rPr>
              <a:t></a:t>
            </a:r>
            <a:r>
              <a:rPr lang="en-US" sz="2000" dirty="0" smtClean="0"/>
              <a:t> </a:t>
            </a:r>
            <a:r>
              <a:rPr lang="en-US" sz="2000" dirty="0" err="1" smtClean="0"/>
              <a:t>Quyền</a:t>
            </a:r>
            <a:r>
              <a:rPr lang="en-US" sz="2000" dirty="0" smtClean="0"/>
              <a:t> </a:t>
            </a:r>
            <a:r>
              <a:rPr lang="en-US" sz="2000" dirty="0" err="1" smtClean="0"/>
              <a:t>lực</a:t>
            </a:r>
            <a:r>
              <a:rPr lang="en-US" sz="2000" dirty="0" smtClean="0"/>
              <a:t> </a:t>
            </a:r>
            <a:r>
              <a:rPr lang="en-US" sz="2000" dirty="0" err="1" smtClean="0"/>
              <a:t>thực</a:t>
            </a:r>
            <a:r>
              <a:rPr lang="en-US" sz="2000" dirty="0" smtClean="0"/>
              <a:t> </a:t>
            </a:r>
            <a:r>
              <a:rPr lang="en-US" sz="2000" dirty="0" err="1" smtClean="0"/>
              <a:t>hành</a:t>
            </a:r>
            <a:endParaRPr lang="en-US" sz="2000" dirty="0" smtClean="0"/>
          </a:p>
          <a:p>
            <a:pPr algn="ctr"/>
            <a:r>
              <a:rPr lang="en-US" sz="2000" dirty="0" smtClean="0"/>
              <a:t>	</a:t>
            </a:r>
            <a:r>
              <a:rPr lang="en-US" sz="2000" b="1" dirty="0" smtClean="0"/>
              <a:t>TƯƠNG THÍCH + TƯƠNG TÁC  </a:t>
            </a:r>
            <a:r>
              <a:rPr lang="en-US" sz="2000" b="1" dirty="0" err="1" smtClean="0"/>
              <a:t>GiỮA</a:t>
            </a:r>
            <a:r>
              <a:rPr lang="en-US" sz="2000" b="1" dirty="0" smtClean="0"/>
              <a:t> CƠ CHẾ CHỈ ĐẠO CỨNG VÀ CƠ CHẾ CHỈ ĐẠO MỀM</a:t>
            </a:r>
          </a:p>
          <a:p>
            <a:endParaRPr lang="en-US" sz="2000" dirty="0"/>
          </a:p>
        </p:txBody>
      </p:sp>
      <p:sp>
        <p:nvSpPr>
          <p:cNvPr id="4" name="Right Arrow 3"/>
          <p:cNvSpPr/>
          <p:nvPr/>
        </p:nvSpPr>
        <p:spPr>
          <a:xfrm>
            <a:off x="228600" y="5257800"/>
            <a:ext cx="457200" cy="1524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458200" cy="1143000"/>
          </a:xfrm>
        </p:spPr>
        <p:txBody>
          <a:bodyPr/>
          <a:lstStyle/>
          <a:p>
            <a:r>
              <a:rPr lang="en-US" sz="3600" b="1" dirty="0" smtClean="0"/>
              <a:t> </a:t>
            </a:r>
          </a:p>
        </p:txBody>
      </p:sp>
      <p:sp>
        <p:nvSpPr>
          <p:cNvPr id="20483" name="Content Placeholder 2"/>
          <p:cNvSpPr>
            <a:spLocks noGrp="1"/>
          </p:cNvSpPr>
          <p:nvPr>
            <p:ph idx="1"/>
          </p:nvPr>
        </p:nvSpPr>
        <p:spPr>
          <a:xfrm>
            <a:off x="457200" y="1219200"/>
            <a:ext cx="8458200" cy="5943600"/>
          </a:xfrm>
        </p:spPr>
        <p:txBody>
          <a:bodyPr/>
          <a:lstStyle/>
          <a:p>
            <a:pPr>
              <a:buFontTx/>
              <a:buNone/>
            </a:pPr>
            <a:endParaRPr lang="en-US" sz="2000" dirty="0" smtClean="0">
              <a:solidFill>
                <a:srgbClr val="FF0000"/>
              </a:solidFill>
            </a:endParaRPr>
          </a:p>
          <a:p>
            <a:pPr>
              <a:buFontTx/>
              <a:buNone/>
            </a:pPr>
            <a:endParaRPr lang="en-US" sz="2000" dirty="0" smtClean="0">
              <a:solidFill>
                <a:srgbClr val="FF0000"/>
              </a:solidFill>
            </a:endParaRPr>
          </a:p>
        </p:txBody>
      </p:sp>
      <p:pic>
        <p:nvPicPr>
          <p:cNvPr id="20484" name="Picture 5"/>
          <p:cNvPicPr>
            <a:picLocks noChangeAspect="1"/>
          </p:cNvPicPr>
          <p:nvPr/>
        </p:nvPicPr>
        <p:blipFill>
          <a:blip r:embed="rId3" cstate="print"/>
          <a:srcRect/>
          <a:stretch>
            <a:fillRect/>
          </a:stretch>
        </p:blipFill>
        <p:spPr bwMode="auto">
          <a:xfrm>
            <a:off x="2628900" y="274638"/>
            <a:ext cx="2832100" cy="5592762"/>
          </a:xfrm>
          <a:prstGeom prst="rect">
            <a:avLst/>
          </a:prstGeom>
          <a:noFill/>
          <a:ln w="9525">
            <a:noFill/>
            <a:miter lim="800000"/>
            <a:headEnd/>
            <a:tailEnd/>
          </a:ln>
        </p:spPr>
      </p:pic>
      <p:cxnSp>
        <p:nvCxnSpPr>
          <p:cNvPr id="6" name="Straight Connector 5"/>
          <p:cNvCxnSpPr/>
          <p:nvPr/>
        </p:nvCxnSpPr>
        <p:spPr>
          <a:xfrm flipV="1">
            <a:off x="4038600" y="1219200"/>
            <a:ext cx="2692400" cy="31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534150" y="900800"/>
            <a:ext cx="1936750" cy="646331"/>
          </a:xfrm>
          <a:prstGeom prst="rect">
            <a:avLst/>
          </a:prstGeom>
          <a:noFill/>
        </p:spPr>
        <p:txBody>
          <a:bodyPr wrap="square" rtlCol="0">
            <a:spAutoFit/>
          </a:bodyPr>
          <a:lstStyle/>
          <a:p>
            <a:pPr algn="ctr"/>
            <a:r>
              <a:rPr lang="en-US" b="1" dirty="0" err="1" smtClean="0"/>
              <a:t>Tôi</a:t>
            </a:r>
            <a:r>
              <a:rPr lang="en-US" b="1" dirty="0" smtClean="0"/>
              <a:t> </a:t>
            </a:r>
            <a:r>
              <a:rPr lang="en-US" b="1" dirty="0" err="1" smtClean="0"/>
              <a:t>đến</a:t>
            </a:r>
            <a:r>
              <a:rPr lang="en-US" b="1" dirty="0" smtClean="0"/>
              <a:t> </a:t>
            </a:r>
            <a:r>
              <a:rPr lang="en-US" b="1" dirty="0" err="1" smtClean="0"/>
              <a:t>từ</a:t>
            </a:r>
            <a:r>
              <a:rPr lang="en-US" b="1" dirty="0" smtClean="0"/>
              <a:t> </a:t>
            </a:r>
          </a:p>
          <a:p>
            <a:pPr algn="ctr"/>
            <a:r>
              <a:rPr lang="en-US" b="1" dirty="0" err="1" smtClean="0"/>
              <a:t>Hà</a:t>
            </a:r>
            <a:r>
              <a:rPr lang="en-US" b="1" dirty="0" smtClean="0"/>
              <a:t> </a:t>
            </a:r>
            <a:r>
              <a:rPr lang="en-US" b="1" dirty="0" err="1" smtClean="0"/>
              <a:t>Nội</a:t>
            </a:r>
            <a:endParaRPr lang="en-US" b="1" dirty="0"/>
          </a:p>
        </p:txBody>
      </p:sp>
    </p:spTree>
  </p:cSld>
  <p:clrMapOvr>
    <a:masterClrMapping/>
  </p:clrMapOvr>
  <p:transition advTm="13833"/>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792088"/>
          </a:xfrm>
        </p:spPr>
        <p:txBody>
          <a:bodyPr/>
          <a:lstStyle/>
          <a:p>
            <a:r>
              <a:rPr lang="en-US" sz="2400" b="1" dirty="0" err="1" smtClean="0">
                <a:latin typeface="+mj-lt"/>
              </a:rPr>
              <a:t>Đề</a:t>
            </a:r>
            <a:r>
              <a:rPr lang="en-US" sz="2400" b="1" dirty="0" smtClean="0">
                <a:latin typeface="+mj-lt"/>
              </a:rPr>
              <a:t> </a:t>
            </a:r>
            <a:r>
              <a:rPr lang="en-US" sz="2400" b="1" dirty="0" err="1" smtClean="0">
                <a:latin typeface="+mj-lt"/>
              </a:rPr>
              <a:t>xuất</a:t>
            </a:r>
            <a:r>
              <a:rPr lang="en-US" sz="2400" b="1" dirty="0" smtClean="0">
                <a:latin typeface="+mj-lt"/>
              </a:rPr>
              <a:t> </a:t>
            </a:r>
            <a:r>
              <a:rPr lang="en-US" sz="2400" b="1" dirty="0" err="1" smtClean="0">
                <a:latin typeface="+mj-lt"/>
              </a:rPr>
              <a:t>dành</a:t>
            </a:r>
            <a:r>
              <a:rPr lang="en-US" sz="2400" b="1" dirty="0" smtClean="0">
                <a:latin typeface="+mj-lt"/>
              </a:rPr>
              <a:t> </a:t>
            </a:r>
            <a:r>
              <a:rPr lang="en-US" sz="2400" b="1" dirty="0" err="1" smtClean="0">
                <a:latin typeface="+mj-lt"/>
              </a:rPr>
              <a:t>cho</a:t>
            </a:r>
            <a:r>
              <a:rPr lang="en-US" sz="2400" b="1" dirty="0" smtClean="0">
                <a:latin typeface="+mj-lt"/>
              </a:rPr>
              <a:t> </a:t>
            </a:r>
            <a:r>
              <a:rPr lang="en-US" sz="2400" b="1" dirty="0" err="1" smtClean="0">
                <a:latin typeface="+mj-lt"/>
              </a:rPr>
              <a:t>các</a:t>
            </a:r>
            <a:r>
              <a:rPr lang="en-US" sz="2400" b="1" dirty="0" smtClean="0">
                <a:latin typeface="+mj-lt"/>
              </a:rPr>
              <a:t> </a:t>
            </a:r>
            <a:r>
              <a:rPr lang="en-US" sz="2400" b="1" dirty="0" err="1" smtClean="0">
                <a:latin typeface="+mj-lt"/>
              </a:rPr>
              <a:t>nhà</a:t>
            </a:r>
            <a:r>
              <a:rPr lang="en-US" sz="2400" b="1" dirty="0" smtClean="0">
                <a:latin typeface="+mj-lt"/>
              </a:rPr>
              <a:t> </a:t>
            </a:r>
            <a:r>
              <a:rPr lang="en-US" sz="2400" b="1" dirty="0" err="1" smtClean="0">
                <a:latin typeface="+mj-lt"/>
              </a:rPr>
              <a:t>hoạt</a:t>
            </a:r>
            <a:r>
              <a:rPr lang="en-US" sz="2400" b="1" dirty="0" smtClean="0">
                <a:latin typeface="+mj-lt"/>
              </a:rPr>
              <a:t> </a:t>
            </a:r>
            <a:r>
              <a:rPr lang="en-US" sz="2400" b="1" dirty="0" err="1" smtClean="0">
                <a:latin typeface="+mj-lt"/>
              </a:rPr>
              <a:t>động</a:t>
            </a:r>
            <a:r>
              <a:rPr lang="en-US" sz="2400" b="1" dirty="0" smtClean="0">
                <a:latin typeface="+mj-lt"/>
              </a:rPr>
              <a:t> </a:t>
            </a:r>
            <a:r>
              <a:rPr lang="en-US" sz="2400" b="1" dirty="0" err="1" smtClean="0">
                <a:latin typeface="+mj-lt"/>
              </a:rPr>
              <a:t>giáo</a:t>
            </a:r>
            <a:r>
              <a:rPr lang="en-US" sz="2400" b="1" dirty="0" smtClean="0">
                <a:latin typeface="+mj-lt"/>
              </a:rPr>
              <a:t> </a:t>
            </a:r>
            <a:r>
              <a:rPr lang="en-US" sz="2400" b="1" dirty="0" err="1" smtClean="0">
                <a:latin typeface="+mj-lt"/>
              </a:rPr>
              <a:t>dục</a:t>
            </a:r>
            <a:r>
              <a:rPr lang="en-US" sz="2400" b="1" dirty="0" smtClean="0">
                <a:latin typeface="+mj-lt"/>
              </a:rPr>
              <a:t> </a:t>
            </a:r>
            <a:r>
              <a:rPr lang="en-US" sz="2400" b="1" dirty="0" err="1" smtClean="0">
                <a:latin typeface="+mj-lt"/>
              </a:rPr>
              <a:t>và</a:t>
            </a:r>
            <a:r>
              <a:rPr lang="en-US" sz="2400" b="1" dirty="0" smtClean="0">
                <a:latin typeface="+mj-lt"/>
              </a:rPr>
              <a:t> </a:t>
            </a:r>
            <a:r>
              <a:rPr lang="en-US" sz="2400" b="1" dirty="0" err="1" smtClean="0">
                <a:latin typeface="+mj-lt"/>
              </a:rPr>
              <a:t>các</a:t>
            </a:r>
            <a:r>
              <a:rPr lang="en-US" sz="2400" b="1" dirty="0" smtClean="0">
                <a:latin typeface="+mj-lt"/>
              </a:rPr>
              <a:t> </a:t>
            </a:r>
            <a:r>
              <a:rPr lang="en-US" sz="2400" b="1" dirty="0" err="1" smtClean="0">
                <a:latin typeface="+mj-lt"/>
              </a:rPr>
              <a:t>nhà</a:t>
            </a:r>
            <a:r>
              <a:rPr lang="en-US" sz="2400" b="1" dirty="0" smtClean="0">
                <a:latin typeface="+mj-lt"/>
              </a:rPr>
              <a:t> </a:t>
            </a:r>
            <a:r>
              <a:rPr lang="en-US" sz="2400" b="1" dirty="0" err="1" smtClean="0">
                <a:latin typeface="+mj-lt"/>
              </a:rPr>
              <a:t>hoạch</a:t>
            </a:r>
            <a:r>
              <a:rPr lang="en-US" sz="2400" b="1" dirty="0" smtClean="0">
                <a:latin typeface="+mj-lt"/>
              </a:rPr>
              <a:t> </a:t>
            </a:r>
            <a:r>
              <a:rPr lang="en-US" sz="2400" b="1" dirty="0" err="1" smtClean="0">
                <a:latin typeface="+mj-lt"/>
              </a:rPr>
              <a:t>định</a:t>
            </a:r>
            <a:r>
              <a:rPr lang="en-US" sz="2400" b="1" dirty="0" smtClean="0">
                <a:latin typeface="+mj-lt"/>
              </a:rPr>
              <a:t> chính </a:t>
            </a:r>
            <a:r>
              <a:rPr lang="en-US" sz="2400" b="1" dirty="0" err="1" smtClean="0">
                <a:latin typeface="+mj-lt"/>
              </a:rPr>
              <a:t>sách</a:t>
            </a:r>
            <a:endParaRPr lang="en-US" sz="2400" b="1" dirty="0">
              <a:latin typeface="+mj-lt"/>
            </a:endParaRPr>
          </a:p>
        </p:txBody>
      </p:sp>
      <p:sp>
        <p:nvSpPr>
          <p:cNvPr id="3" name="Content Placeholder 2"/>
          <p:cNvSpPr>
            <a:spLocks noGrp="1"/>
          </p:cNvSpPr>
          <p:nvPr>
            <p:ph idx="1"/>
          </p:nvPr>
        </p:nvSpPr>
        <p:spPr>
          <a:xfrm>
            <a:off x="381000" y="1166354"/>
            <a:ext cx="8548718" cy="5120166"/>
          </a:xfrm>
        </p:spPr>
        <p:txBody>
          <a:bodyPr/>
          <a:lstStyle/>
          <a:p>
            <a:pPr>
              <a:buAutoNum type="arabicPeriod"/>
            </a:pPr>
            <a:r>
              <a:rPr lang="en-US" sz="2000" dirty="0" err="1" smtClean="0">
                <a:latin typeface="+mj-lt"/>
              </a:rPr>
              <a:t>Sự</a:t>
            </a:r>
            <a:r>
              <a:rPr lang="en-US" sz="2000" dirty="0" smtClean="0">
                <a:latin typeface="+mj-lt"/>
              </a:rPr>
              <a:t> </a:t>
            </a:r>
            <a:r>
              <a:rPr lang="en-US" sz="2000" dirty="0" err="1" smtClean="0">
                <a:latin typeface="+mj-lt"/>
              </a:rPr>
              <a:t>đồng</a:t>
            </a:r>
            <a:r>
              <a:rPr lang="en-US" sz="2000" dirty="0" smtClean="0">
                <a:latin typeface="+mj-lt"/>
              </a:rPr>
              <a:t> </a:t>
            </a:r>
            <a:r>
              <a:rPr lang="en-US" sz="2000" dirty="0" err="1" smtClean="0">
                <a:latin typeface="+mj-lt"/>
              </a:rPr>
              <a:t>tâm</a:t>
            </a:r>
            <a:r>
              <a:rPr lang="en-US" sz="2000" dirty="0" smtClean="0">
                <a:latin typeface="+mj-lt"/>
              </a:rPr>
              <a:t> </a:t>
            </a:r>
            <a:r>
              <a:rPr lang="en-US" sz="2000" dirty="0" err="1" smtClean="0">
                <a:latin typeface="+mj-lt"/>
              </a:rPr>
              <a:t>nhất</a:t>
            </a:r>
            <a:r>
              <a:rPr lang="en-US" sz="2000" dirty="0" smtClean="0">
                <a:latin typeface="+mj-lt"/>
              </a:rPr>
              <a:t> </a:t>
            </a:r>
            <a:r>
              <a:rPr lang="en-US" sz="2000" dirty="0" err="1" smtClean="0">
                <a:latin typeface="+mj-lt"/>
              </a:rPr>
              <a:t>trí</a:t>
            </a:r>
            <a:r>
              <a:rPr lang="en-US" sz="2000" dirty="0" smtClean="0">
                <a:latin typeface="+mj-lt"/>
              </a:rPr>
              <a:t> </a:t>
            </a:r>
            <a:r>
              <a:rPr lang="en-US" sz="2000" dirty="0" err="1" smtClean="0">
                <a:latin typeface="+mj-lt"/>
              </a:rPr>
              <a:t>về</a:t>
            </a:r>
            <a:r>
              <a:rPr lang="en-US" sz="2000" dirty="0" smtClean="0">
                <a:latin typeface="+mj-lt"/>
              </a:rPr>
              <a:t> </a:t>
            </a:r>
            <a:r>
              <a:rPr lang="en-US" sz="2000" dirty="0" err="1" smtClean="0">
                <a:solidFill>
                  <a:srgbClr val="FF0000"/>
                </a:solidFill>
                <a:latin typeface="+mj-lt"/>
              </a:rPr>
              <a:t>mục</a:t>
            </a:r>
            <a:r>
              <a:rPr lang="en-US" sz="2000" dirty="0" smtClean="0">
                <a:solidFill>
                  <a:srgbClr val="FF0000"/>
                </a:solidFill>
                <a:latin typeface="+mj-lt"/>
              </a:rPr>
              <a:t> </a:t>
            </a:r>
            <a:r>
              <a:rPr lang="en-US" sz="2000" dirty="0" err="1" smtClean="0">
                <a:solidFill>
                  <a:srgbClr val="FF0000"/>
                </a:solidFill>
                <a:latin typeface="+mj-lt"/>
              </a:rPr>
              <a:t>đích</a:t>
            </a:r>
            <a:r>
              <a:rPr lang="en-US" sz="2000" dirty="0" smtClean="0">
                <a:latin typeface="+mj-lt"/>
              </a:rPr>
              <a:t> </a:t>
            </a:r>
            <a:r>
              <a:rPr lang="en-US" sz="2000" dirty="0" err="1" smtClean="0">
                <a:latin typeface="+mj-lt"/>
              </a:rPr>
              <a:t>của</a:t>
            </a:r>
            <a:r>
              <a:rPr lang="en-US" sz="2000" dirty="0" smtClean="0">
                <a:latin typeface="+mj-lt"/>
              </a:rPr>
              <a:t> </a:t>
            </a:r>
            <a:r>
              <a:rPr lang="en-US" sz="2000" dirty="0" err="1" smtClean="0">
                <a:latin typeface="+mj-lt"/>
              </a:rPr>
              <a:t>giáo</a:t>
            </a:r>
            <a:r>
              <a:rPr lang="en-US" sz="2000" dirty="0" smtClean="0">
                <a:latin typeface="+mj-lt"/>
              </a:rPr>
              <a:t> </a:t>
            </a:r>
            <a:r>
              <a:rPr lang="en-US" sz="2000" dirty="0" err="1" smtClean="0">
                <a:latin typeface="+mj-lt"/>
              </a:rPr>
              <a:t>dục</a:t>
            </a:r>
            <a:r>
              <a:rPr lang="en-US" sz="2000" dirty="0" smtClean="0">
                <a:latin typeface="+mj-lt"/>
              </a:rPr>
              <a:t> </a:t>
            </a:r>
            <a:r>
              <a:rPr lang="en-US" sz="2000" dirty="0" err="1" smtClean="0">
                <a:latin typeface="+mj-lt"/>
              </a:rPr>
              <a:t>đại</a:t>
            </a:r>
            <a:r>
              <a:rPr lang="en-US" sz="2000" dirty="0" smtClean="0">
                <a:latin typeface="+mj-lt"/>
              </a:rPr>
              <a:t> </a:t>
            </a:r>
            <a:r>
              <a:rPr lang="en-US" sz="2000" dirty="0" err="1" smtClean="0">
                <a:latin typeface="+mj-lt"/>
              </a:rPr>
              <a:t>học</a:t>
            </a:r>
            <a:r>
              <a:rPr lang="en-US" sz="2000" dirty="0" smtClean="0">
                <a:latin typeface="+mj-lt"/>
              </a:rPr>
              <a:t> </a:t>
            </a:r>
            <a:r>
              <a:rPr lang="en-US" sz="2000" dirty="0" err="1" smtClean="0">
                <a:latin typeface="+mj-lt"/>
              </a:rPr>
              <a:t>giữa</a:t>
            </a:r>
            <a:r>
              <a:rPr lang="en-US" sz="2000" dirty="0" smtClean="0">
                <a:latin typeface="+mj-lt"/>
              </a:rPr>
              <a:t> </a:t>
            </a:r>
            <a:r>
              <a:rPr lang="en-US" sz="2000" dirty="0" err="1" smtClean="0">
                <a:latin typeface="+mj-lt"/>
              </a:rPr>
              <a:t>các</a:t>
            </a:r>
            <a:r>
              <a:rPr lang="en-US" sz="2000" dirty="0" smtClean="0">
                <a:latin typeface="+mj-lt"/>
              </a:rPr>
              <a:t> </a:t>
            </a:r>
            <a:r>
              <a:rPr lang="en-US" sz="2000" dirty="0" err="1" smtClean="0">
                <a:latin typeface="+mj-lt"/>
              </a:rPr>
              <a:t>nhà</a:t>
            </a:r>
            <a:r>
              <a:rPr lang="en-US" sz="2000" dirty="0" smtClean="0">
                <a:latin typeface="+mj-lt"/>
              </a:rPr>
              <a:t> </a:t>
            </a:r>
            <a:r>
              <a:rPr lang="en-US" sz="2000" dirty="0" err="1" smtClean="0">
                <a:latin typeface="+mj-lt"/>
              </a:rPr>
              <a:t>lãnh</a:t>
            </a:r>
            <a:r>
              <a:rPr lang="en-US" sz="2000" dirty="0" smtClean="0">
                <a:latin typeface="+mj-lt"/>
              </a:rPr>
              <a:t> </a:t>
            </a:r>
            <a:r>
              <a:rPr lang="en-US" sz="2000" dirty="0" err="1" smtClean="0">
                <a:latin typeface="+mj-lt"/>
              </a:rPr>
              <a:t>đạo</a:t>
            </a:r>
            <a:r>
              <a:rPr lang="en-US" sz="2000" dirty="0" smtClean="0">
                <a:latin typeface="+mj-lt"/>
              </a:rPr>
              <a:t>, </a:t>
            </a:r>
            <a:r>
              <a:rPr lang="en-US" sz="2000" dirty="0" err="1" smtClean="0">
                <a:latin typeface="+mj-lt"/>
              </a:rPr>
              <a:t>quản</a:t>
            </a:r>
            <a:r>
              <a:rPr lang="en-US" sz="2000" dirty="0" smtClean="0">
                <a:latin typeface="+mj-lt"/>
              </a:rPr>
              <a:t> </a:t>
            </a:r>
            <a:r>
              <a:rPr lang="en-US" sz="2000" dirty="0" err="1" smtClean="0">
                <a:latin typeface="+mj-lt"/>
              </a:rPr>
              <a:t>lý</a:t>
            </a:r>
            <a:endParaRPr lang="en-US" sz="2000" dirty="0" smtClean="0">
              <a:latin typeface="+mj-lt"/>
            </a:endParaRPr>
          </a:p>
          <a:p>
            <a:pPr>
              <a:buAutoNum type="arabicPeriod"/>
            </a:pPr>
            <a:r>
              <a:rPr lang="en-US" sz="2000" dirty="0" err="1" smtClean="0">
                <a:latin typeface="+mj-lt"/>
              </a:rPr>
              <a:t>Sự</a:t>
            </a:r>
            <a:r>
              <a:rPr lang="en-US" sz="2000" dirty="0" smtClean="0">
                <a:latin typeface="+mj-lt"/>
              </a:rPr>
              <a:t> </a:t>
            </a:r>
            <a:r>
              <a:rPr lang="en-US" sz="2000" dirty="0" err="1" smtClean="0">
                <a:latin typeface="+mj-lt"/>
              </a:rPr>
              <a:t>đồng</a:t>
            </a:r>
            <a:r>
              <a:rPr lang="en-US" sz="2000" dirty="0" smtClean="0">
                <a:latin typeface="+mj-lt"/>
              </a:rPr>
              <a:t> </a:t>
            </a:r>
            <a:r>
              <a:rPr lang="en-US" sz="2000" dirty="0" err="1" smtClean="0">
                <a:latin typeface="+mj-lt"/>
              </a:rPr>
              <a:t>tâm</a:t>
            </a:r>
            <a:r>
              <a:rPr lang="en-US" sz="2000" dirty="0" smtClean="0">
                <a:latin typeface="+mj-lt"/>
              </a:rPr>
              <a:t> </a:t>
            </a:r>
            <a:r>
              <a:rPr lang="en-US" sz="2000" dirty="0" err="1" smtClean="0">
                <a:latin typeface="+mj-lt"/>
              </a:rPr>
              <a:t>nhất</a:t>
            </a:r>
            <a:r>
              <a:rPr lang="en-US" sz="2000" dirty="0" smtClean="0">
                <a:latin typeface="+mj-lt"/>
              </a:rPr>
              <a:t> </a:t>
            </a:r>
            <a:r>
              <a:rPr lang="en-US" sz="2000" dirty="0" err="1" smtClean="0">
                <a:latin typeface="+mj-lt"/>
              </a:rPr>
              <a:t>trí</a:t>
            </a:r>
            <a:r>
              <a:rPr lang="en-US" sz="2000" dirty="0" smtClean="0">
                <a:latin typeface="+mj-lt"/>
              </a:rPr>
              <a:t> </a:t>
            </a:r>
            <a:r>
              <a:rPr lang="en-US" sz="2000" dirty="0" err="1" smtClean="0">
                <a:latin typeface="+mj-lt"/>
              </a:rPr>
              <a:t>và</a:t>
            </a:r>
            <a:r>
              <a:rPr lang="en-US" sz="2000" dirty="0" smtClean="0">
                <a:latin typeface="+mj-lt"/>
              </a:rPr>
              <a:t> </a:t>
            </a:r>
            <a:r>
              <a:rPr lang="en-US" sz="2000" dirty="0" err="1" smtClean="0">
                <a:latin typeface="+mj-lt"/>
              </a:rPr>
              <a:t>thiết</a:t>
            </a:r>
            <a:r>
              <a:rPr lang="en-US" sz="2000" dirty="0" smtClean="0">
                <a:latin typeface="+mj-lt"/>
              </a:rPr>
              <a:t> </a:t>
            </a:r>
            <a:r>
              <a:rPr lang="en-US" sz="2000" dirty="0" err="1" smtClean="0">
                <a:latin typeface="+mj-lt"/>
              </a:rPr>
              <a:t>lập</a:t>
            </a:r>
            <a:r>
              <a:rPr lang="en-US" sz="2000" dirty="0" smtClean="0">
                <a:latin typeface="+mj-lt"/>
              </a:rPr>
              <a:t> </a:t>
            </a:r>
            <a:r>
              <a:rPr lang="en-US" sz="2000" dirty="0" err="1" smtClean="0">
                <a:latin typeface="+mj-lt"/>
              </a:rPr>
              <a:t>các</a:t>
            </a:r>
            <a:r>
              <a:rPr lang="en-US" sz="2000" dirty="0" smtClean="0">
                <a:latin typeface="+mj-lt"/>
              </a:rPr>
              <a:t> </a:t>
            </a:r>
            <a:r>
              <a:rPr lang="en-US" sz="2000" dirty="0" err="1" smtClean="0">
                <a:solidFill>
                  <a:srgbClr val="FF0000"/>
                </a:solidFill>
                <a:latin typeface="+mj-lt"/>
              </a:rPr>
              <a:t>nguyên</a:t>
            </a:r>
            <a:r>
              <a:rPr lang="en-US" sz="2000" dirty="0" smtClean="0">
                <a:solidFill>
                  <a:srgbClr val="FF0000"/>
                </a:solidFill>
                <a:latin typeface="+mj-lt"/>
              </a:rPr>
              <a:t> </a:t>
            </a:r>
            <a:r>
              <a:rPr lang="en-US" sz="2000" dirty="0" err="1" smtClean="0">
                <a:solidFill>
                  <a:srgbClr val="FF0000"/>
                </a:solidFill>
                <a:latin typeface="+mj-lt"/>
              </a:rPr>
              <a:t>lý</a:t>
            </a:r>
            <a:r>
              <a:rPr lang="en-US" sz="2000" dirty="0" smtClean="0">
                <a:latin typeface="+mj-lt"/>
              </a:rPr>
              <a:t> </a:t>
            </a:r>
            <a:r>
              <a:rPr lang="en-US" sz="2000" dirty="0" err="1" smtClean="0">
                <a:latin typeface="+mj-lt"/>
              </a:rPr>
              <a:t>về</a:t>
            </a:r>
            <a:r>
              <a:rPr lang="en-US" sz="2000" dirty="0" smtClean="0">
                <a:latin typeface="+mj-lt"/>
              </a:rPr>
              <a:t> </a:t>
            </a:r>
            <a:r>
              <a:rPr lang="en-US" sz="2000" dirty="0" err="1" smtClean="0">
                <a:latin typeface="+mj-lt"/>
              </a:rPr>
              <a:t>quản</a:t>
            </a:r>
            <a:r>
              <a:rPr lang="en-US" sz="2000" dirty="0" smtClean="0">
                <a:latin typeface="+mj-lt"/>
              </a:rPr>
              <a:t> </a:t>
            </a:r>
            <a:r>
              <a:rPr lang="en-US" sz="2000" dirty="0" err="1" smtClean="0">
                <a:latin typeface="+mj-lt"/>
              </a:rPr>
              <a:t>trị</a:t>
            </a:r>
            <a:r>
              <a:rPr lang="en-US" sz="2000" dirty="0" smtClean="0">
                <a:latin typeface="+mj-lt"/>
              </a:rPr>
              <a:t> </a:t>
            </a:r>
            <a:r>
              <a:rPr lang="en-US" sz="2000" dirty="0" err="1" smtClean="0">
                <a:latin typeface="+mj-lt"/>
              </a:rPr>
              <a:t>đại</a:t>
            </a:r>
            <a:r>
              <a:rPr lang="en-US" sz="2000" dirty="0" smtClean="0">
                <a:latin typeface="+mj-lt"/>
              </a:rPr>
              <a:t> </a:t>
            </a:r>
            <a:r>
              <a:rPr lang="en-US" sz="2000" dirty="0" err="1" smtClean="0">
                <a:latin typeface="+mj-lt"/>
              </a:rPr>
              <a:t>học</a:t>
            </a:r>
            <a:r>
              <a:rPr lang="en-US" sz="2000" dirty="0" smtClean="0">
                <a:latin typeface="+mj-lt"/>
              </a:rPr>
              <a:t> </a:t>
            </a:r>
            <a:r>
              <a:rPr lang="en-US" sz="2000" dirty="0" err="1" smtClean="0">
                <a:latin typeface="+mj-lt"/>
              </a:rPr>
              <a:t>đã</a:t>
            </a:r>
            <a:r>
              <a:rPr lang="en-US" sz="2000" dirty="0" smtClean="0">
                <a:latin typeface="+mj-lt"/>
              </a:rPr>
              <a:t> </a:t>
            </a:r>
            <a:r>
              <a:rPr lang="en-US" sz="2000" dirty="0" err="1" smtClean="0">
                <a:latin typeface="+mj-lt"/>
              </a:rPr>
              <a:t>được</a:t>
            </a:r>
            <a:r>
              <a:rPr lang="en-US" sz="2000" dirty="0" smtClean="0">
                <a:latin typeface="+mj-lt"/>
              </a:rPr>
              <a:t> </a:t>
            </a:r>
            <a:r>
              <a:rPr lang="en-US" sz="2000" dirty="0" err="1" smtClean="0">
                <a:latin typeface="+mj-lt"/>
              </a:rPr>
              <a:t>chọn</a:t>
            </a:r>
            <a:r>
              <a:rPr lang="en-US" sz="2000" dirty="0" smtClean="0">
                <a:latin typeface="+mj-lt"/>
              </a:rPr>
              <a:t> </a:t>
            </a:r>
            <a:r>
              <a:rPr lang="en-US" sz="2000" dirty="0" err="1" smtClean="0">
                <a:latin typeface="+mj-lt"/>
              </a:rPr>
              <a:t>lựa</a:t>
            </a:r>
            <a:endParaRPr lang="en-US" sz="2000" dirty="0" smtClean="0">
              <a:latin typeface="+mj-lt"/>
            </a:endParaRPr>
          </a:p>
          <a:p>
            <a:pPr>
              <a:buAutoNum type="arabicPeriod"/>
            </a:pPr>
            <a:r>
              <a:rPr lang="en-US" sz="2000" dirty="0" err="1" smtClean="0">
                <a:latin typeface="+mj-lt"/>
              </a:rPr>
              <a:t>Xem</a:t>
            </a:r>
            <a:r>
              <a:rPr lang="en-US" sz="2000" dirty="0" smtClean="0">
                <a:latin typeface="+mj-lt"/>
              </a:rPr>
              <a:t> </a:t>
            </a:r>
            <a:r>
              <a:rPr lang="en-US" sz="2000" dirty="0" err="1" smtClean="0">
                <a:latin typeface="+mj-lt"/>
              </a:rPr>
              <a:t>lại</a:t>
            </a:r>
            <a:r>
              <a:rPr lang="en-US" sz="2000" dirty="0" smtClean="0">
                <a:latin typeface="+mj-lt"/>
              </a:rPr>
              <a:t> </a:t>
            </a:r>
            <a:r>
              <a:rPr lang="en-US" sz="2000" dirty="0" err="1" smtClean="0">
                <a:latin typeface="+mj-lt"/>
              </a:rPr>
              <a:t>mối</a:t>
            </a:r>
            <a:r>
              <a:rPr lang="en-US" sz="2000" dirty="0" smtClean="0">
                <a:latin typeface="+mj-lt"/>
              </a:rPr>
              <a:t> </a:t>
            </a:r>
            <a:r>
              <a:rPr lang="en-US" sz="2000" dirty="0" err="1" smtClean="0">
                <a:solidFill>
                  <a:srgbClr val="FF0000"/>
                </a:solidFill>
                <a:latin typeface="+mj-lt"/>
              </a:rPr>
              <a:t>quan</a:t>
            </a:r>
            <a:r>
              <a:rPr lang="en-US" sz="2000" dirty="0" smtClean="0">
                <a:solidFill>
                  <a:srgbClr val="FF0000"/>
                </a:solidFill>
                <a:latin typeface="+mj-lt"/>
              </a:rPr>
              <a:t> </a:t>
            </a:r>
            <a:r>
              <a:rPr lang="en-US" sz="2000" dirty="0" err="1" smtClean="0">
                <a:solidFill>
                  <a:srgbClr val="FF0000"/>
                </a:solidFill>
                <a:latin typeface="+mj-lt"/>
              </a:rPr>
              <a:t>hệ</a:t>
            </a:r>
            <a:r>
              <a:rPr lang="en-US" sz="2000" dirty="0" smtClean="0">
                <a:solidFill>
                  <a:srgbClr val="FF0000"/>
                </a:solidFill>
                <a:latin typeface="+mj-lt"/>
              </a:rPr>
              <a:t> </a:t>
            </a:r>
            <a:r>
              <a:rPr lang="en-US" sz="2000" dirty="0" err="1" smtClean="0">
                <a:solidFill>
                  <a:srgbClr val="FF0000"/>
                </a:solidFill>
                <a:latin typeface="+mj-lt"/>
              </a:rPr>
              <a:t>về</a:t>
            </a:r>
            <a:r>
              <a:rPr lang="en-US" sz="2000" dirty="0" smtClean="0">
                <a:solidFill>
                  <a:srgbClr val="FF0000"/>
                </a:solidFill>
                <a:latin typeface="+mj-lt"/>
              </a:rPr>
              <a:t> </a:t>
            </a:r>
            <a:r>
              <a:rPr lang="en-US" sz="2000" dirty="0" err="1" smtClean="0">
                <a:solidFill>
                  <a:srgbClr val="FF0000"/>
                </a:solidFill>
                <a:latin typeface="+mj-lt"/>
              </a:rPr>
              <a:t>quyền</a:t>
            </a:r>
            <a:r>
              <a:rPr lang="en-US" sz="2000" dirty="0" smtClean="0">
                <a:solidFill>
                  <a:srgbClr val="FF0000"/>
                </a:solidFill>
                <a:latin typeface="+mj-lt"/>
              </a:rPr>
              <a:t> </a:t>
            </a:r>
            <a:r>
              <a:rPr lang="en-US" sz="2000" dirty="0" err="1" smtClean="0">
                <a:solidFill>
                  <a:srgbClr val="FF0000"/>
                </a:solidFill>
                <a:latin typeface="+mj-lt"/>
              </a:rPr>
              <a:t>lực</a:t>
            </a:r>
            <a:r>
              <a:rPr lang="en-US" sz="2000" dirty="0" smtClean="0">
                <a:latin typeface="+mj-lt"/>
              </a:rPr>
              <a:t> </a:t>
            </a:r>
            <a:r>
              <a:rPr lang="en-US" sz="2000" dirty="0" err="1" smtClean="0">
                <a:latin typeface="+mj-lt"/>
              </a:rPr>
              <a:t>giữa</a:t>
            </a:r>
            <a:r>
              <a:rPr lang="en-US" sz="2000" dirty="0" smtClean="0">
                <a:latin typeface="+mj-lt"/>
              </a:rPr>
              <a:t> chính </a:t>
            </a:r>
            <a:r>
              <a:rPr lang="en-US" sz="2000" dirty="0" err="1" smtClean="0">
                <a:latin typeface="+mj-lt"/>
              </a:rPr>
              <a:t>quyền</a:t>
            </a:r>
            <a:r>
              <a:rPr lang="en-US" sz="2000" dirty="0" smtClean="0">
                <a:latin typeface="+mj-lt"/>
              </a:rPr>
              <a:t> </a:t>
            </a:r>
            <a:r>
              <a:rPr lang="en-US" sz="2000" dirty="0" err="1" smtClean="0">
                <a:latin typeface="+mj-lt"/>
              </a:rPr>
              <a:t>và</a:t>
            </a:r>
            <a:r>
              <a:rPr lang="en-US" sz="2000" dirty="0" smtClean="0">
                <a:latin typeface="+mj-lt"/>
              </a:rPr>
              <a:t> </a:t>
            </a:r>
            <a:r>
              <a:rPr lang="en-US" sz="2000" dirty="0" err="1" smtClean="0">
                <a:latin typeface="+mj-lt"/>
              </a:rPr>
              <a:t>các</a:t>
            </a:r>
            <a:r>
              <a:rPr lang="en-US" sz="2000" dirty="0" smtClean="0">
                <a:latin typeface="+mj-lt"/>
              </a:rPr>
              <a:t> </a:t>
            </a:r>
            <a:r>
              <a:rPr lang="en-US" sz="2000" dirty="0" err="1" smtClean="0">
                <a:latin typeface="+mj-lt"/>
              </a:rPr>
              <a:t>trường</a:t>
            </a:r>
            <a:r>
              <a:rPr lang="en-US" sz="2000" dirty="0" smtClean="0">
                <a:latin typeface="+mj-lt"/>
              </a:rPr>
              <a:t> </a:t>
            </a:r>
            <a:r>
              <a:rPr lang="en-US" sz="2000" dirty="0" err="1" smtClean="0">
                <a:latin typeface="+mj-lt"/>
              </a:rPr>
              <a:t>đại</a:t>
            </a:r>
            <a:r>
              <a:rPr lang="en-US" sz="2000" dirty="0" smtClean="0">
                <a:latin typeface="+mj-lt"/>
              </a:rPr>
              <a:t> </a:t>
            </a:r>
            <a:r>
              <a:rPr lang="en-US" sz="2000" dirty="0" err="1" smtClean="0">
                <a:latin typeface="+mj-lt"/>
              </a:rPr>
              <a:t>học</a:t>
            </a:r>
            <a:endParaRPr lang="en-US" sz="2000" dirty="0" smtClean="0">
              <a:latin typeface="+mj-lt"/>
            </a:endParaRPr>
          </a:p>
          <a:p>
            <a:pPr>
              <a:buAutoNum type="arabicPeriod"/>
            </a:pPr>
            <a:r>
              <a:rPr lang="en-US" sz="2000" dirty="0" err="1" smtClean="0">
                <a:latin typeface="+mj-lt"/>
              </a:rPr>
              <a:t>Phác</a:t>
            </a:r>
            <a:r>
              <a:rPr lang="en-US" sz="2000" dirty="0" smtClean="0">
                <a:latin typeface="+mj-lt"/>
              </a:rPr>
              <a:t> </a:t>
            </a:r>
            <a:r>
              <a:rPr lang="en-US" sz="2000" dirty="0" err="1" smtClean="0">
                <a:latin typeface="+mj-lt"/>
              </a:rPr>
              <a:t>thảo</a:t>
            </a:r>
            <a:r>
              <a:rPr lang="en-US" sz="2000" dirty="0" smtClean="0">
                <a:latin typeface="+mj-lt"/>
              </a:rPr>
              <a:t> </a:t>
            </a:r>
            <a:r>
              <a:rPr lang="en-US" sz="2000" dirty="0" err="1" smtClean="0">
                <a:latin typeface="+mj-lt"/>
              </a:rPr>
              <a:t>và</a:t>
            </a:r>
            <a:r>
              <a:rPr lang="en-US" sz="2000" dirty="0" smtClean="0">
                <a:latin typeface="+mj-lt"/>
              </a:rPr>
              <a:t> </a:t>
            </a:r>
            <a:r>
              <a:rPr lang="en-US" sz="2000" dirty="0" err="1" smtClean="0">
                <a:latin typeface="+mj-lt"/>
              </a:rPr>
              <a:t>đưa</a:t>
            </a:r>
            <a:r>
              <a:rPr lang="en-US" sz="2000" dirty="0" smtClean="0">
                <a:latin typeface="+mj-lt"/>
              </a:rPr>
              <a:t> </a:t>
            </a:r>
            <a:r>
              <a:rPr lang="en-US" sz="2000" dirty="0" err="1" smtClean="0">
                <a:latin typeface="+mj-lt"/>
              </a:rPr>
              <a:t>ra</a:t>
            </a:r>
            <a:r>
              <a:rPr lang="en-US" sz="2000" dirty="0" smtClean="0">
                <a:latin typeface="+mj-lt"/>
              </a:rPr>
              <a:t> </a:t>
            </a:r>
            <a:r>
              <a:rPr lang="en-US" sz="2000" dirty="0" err="1" smtClean="0">
                <a:solidFill>
                  <a:srgbClr val="FF0000"/>
                </a:solidFill>
                <a:latin typeface="+mj-lt"/>
              </a:rPr>
              <a:t>đường</a:t>
            </a:r>
            <a:r>
              <a:rPr lang="en-US" sz="2000" dirty="0" smtClean="0">
                <a:solidFill>
                  <a:srgbClr val="FF0000"/>
                </a:solidFill>
                <a:latin typeface="+mj-lt"/>
              </a:rPr>
              <a:t> </a:t>
            </a:r>
            <a:r>
              <a:rPr lang="en-US" sz="2000" dirty="0" err="1" smtClean="0">
                <a:solidFill>
                  <a:srgbClr val="FF0000"/>
                </a:solidFill>
                <a:latin typeface="+mj-lt"/>
              </a:rPr>
              <a:t>lối</a:t>
            </a:r>
            <a:r>
              <a:rPr lang="en-US" sz="2000" dirty="0" smtClean="0">
                <a:solidFill>
                  <a:srgbClr val="FF0000"/>
                </a:solidFill>
                <a:latin typeface="+mj-lt"/>
              </a:rPr>
              <a:t> </a:t>
            </a:r>
            <a:r>
              <a:rPr lang="en-US" sz="2000" dirty="0" err="1" smtClean="0">
                <a:solidFill>
                  <a:srgbClr val="FF0000"/>
                </a:solidFill>
                <a:latin typeface="+mj-lt"/>
              </a:rPr>
              <a:t>lãnh</a:t>
            </a:r>
            <a:r>
              <a:rPr lang="en-US" sz="2000" dirty="0" smtClean="0">
                <a:solidFill>
                  <a:srgbClr val="FF0000"/>
                </a:solidFill>
                <a:latin typeface="+mj-lt"/>
              </a:rPr>
              <a:t> </a:t>
            </a:r>
            <a:r>
              <a:rPr lang="en-US" sz="2000" dirty="0" err="1" smtClean="0">
                <a:solidFill>
                  <a:srgbClr val="FF0000"/>
                </a:solidFill>
                <a:latin typeface="+mj-lt"/>
              </a:rPr>
              <a:t>đạo</a:t>
            </a:r>
            <a:r>
              <a:rPr lang="en-US" sz="2000" dirty="0" smtClean="0">
                <a:latin typeface="+mj-lt"/>
              </a:rPr>
              <a:t> </a:t>
            </a:r>
            <a:r>
              <a:rPr lang="en-US" sz="2000" dirty="0" err="1" smtClean="0">
                <a:latin typeface="+mj-lt"/>
              </a:rPr>
              <a:t>cho</a:t>
            </a:r>
            <a:r>
              <a:rPr lang="en-US" sz="2000" dirty="0" smtClean="0">
                <a:latin typeface="+mj-lt"/>
              </a:rPr>
              <a:t> phương </a:t>
            </a:r>
            <a:r>
              <a:rPr lang="en-US" sz="2000" dirty="0" err="1" smtClean="0">
                <a:latin typeface="+mj-lt"/>
              </a:rPr>
              <a:t>pháp</a:t>
            </a:r>
            <a:r>
              <a:rPr lang="en-US" sz="2000" dirty="0" smtClean="0">
                <a:latin typeface="+mj-lt"/>
              </a:rPr>
              <a:t> QTĐH </a:t>
            </a:r>
            <a:r>
              <a:rPr lang="en-US" sz="2000" dirty="0" err="1" smtClean="0">
                <a:latin typeface="+mj-lt"/>
              </a:rPr>
              <a:t>hiệu</a:t>
            </a:r>
            <a:r>
              <a:rPr lang="en-US" sz="2000" dirty="0" smtClean="0">
                <a:latin typeface="+mj-lt"/>
              </a:rPr>
              <a:t> </a:t>
            </a:r>
            <a:r>
              <a:rPr lang="en-US" sz="2000" dirty="0" err="1" smtClean="0">
                <a:latin typeface="+mj-lt"/>
              </a:rPr>
              <a:t>quả</a:t>
            </a:r>
            <a:r>
              <a:rPr lang="en-US" sz="2000" dirty="0" smtClean="0">
                <a:latin typeface="+mj-lt"/>
              </a:rPr>
              <a:t>, </a:t>
            </a:r>
            <a:r>
              <a:rPr lang="en-US" sz="2000" dirty="0" err="1" smtClean="0">
                <a:solidFill>
                  <a:srgbClr val="FF0000"/>
                </a:solidFill>
                <a:latin typeface="+mj-lt"/>
              </a:rPr>
              <a:t>quy</a:t>
            </a:r>
            <a:r>
              <a:rPr lang="en-US" sz="2000" dirty="0" smtClean="0">
                <a:solidFill>
                  <a:srgbClr val="FF0000"/>
                </a:solidFill>
                <a:latin typeface="+mj-lt"/>
              </a:rPr>
              <a:t> </a:t>
            </a:r>
            <a:r>
              <a:rPr lang="en-US" sz="2000" dirty="0" err="1" smtClean="0">
                <a:solidFill>
                  <a:srgbClr val="FF0000"/>
                </a:solidFill>
                <a:latin typeface="+mj-lt"/>
              </a:rPr>
              <a:t>tắc</a:t>
            </a:r>
            <a:r>
              <a:rPr lang="en-US" sz="2000" dirty="0" smtClean="0">
                <a:latin typeface="+mj-lt"/>
              </a:rPr>
              <a:t> </a:t>
            </a:r>
            <a:r>
              <a:rPr lang="en-US" sz="2000" dirty="0" err="1" smtClean="0">
                <a:latin typeface="+mj-lt"/>
              </a:rPr>
              <a:t>trong</a:t>
            </a:r>
            <a:r>
              <a:rPr lang="en-US" sz="2000" dirty="0" smtClean="0">
                <a:latin typeface="+mj-lt"/>
              </a:rPr>
              <a:t> phương </a:t>
            </a:r>
            <a:r>
              <a:rPr lang="en-US" sz="2000" dirty="0" err="1" smtClean="0">
                <a:latin typeface="+mj-lt"/>
              </a:rPr>
              <a:t>pháp</a:t>
            </a:r>
            <a:r>
              <a:rPr lang="en-US" sz="2000" dirty="0" smtClean="0">
                <a:latin typeface="+mj-lt"/>
              </a:rPr>
              <a:t> QTĐH </a:t>
            </a:r>
            <a:r>
              <a:rPr lang="en-US" sz="2000" dirty="0" err="1" smtClean="0">
                <a:latin typeface="+mj-lt"/>
              </a:rPr>
              <a:t>hiệu</a:t>
            </a:r>
            <a:r>
              <a:rPr lang="en-US" sz="2000" dirty="0" smtClean="0">
                <a:latin typeface="+mj-lt"/>
              </a:rPr>
              <a:t> </a:t>
            </a:r>
            <a:r>
              <a:rPr lang="en-US" sz="2000" dirty="0" err="1" smtClean="0">
                <a:latin typeface="+mj-lt"/>
              </a:rPr>
              <a:t>quả</a:t>
            </a:r>
            <a:endParaRPr lang="en-US" sz="2000" dirty="0" smtClean="0">
              <a:latin typeface="+mj-lt"/>
            </a:endParaRPr>
          </a:p>
          <a:p>
            <a:pPr>
              <a:buAutoNum type="arabicPeriod"/>
            </a:pPr>
            <a:r>
              <a:rPr lang="en-US" sz="2000" dirty="0" err="1" smtClean="0">
                <a:latin typeface="+mj-lt"/>
              </a:rPr>
              <a:t>Nhận</a:t>
            </a:r>
            <a:r>
              <a:rPr lang="en-US" sz="2000" dirty="0" smtClean="0">
                <a:latin typeface="+mj-lt"/>
              </a:rPr>
              <a:t> </a:t>
            </a:r>
            <a:r>
              <a:rPr lang="en-US" sz="2000" dirty="0" err="1" smtClean="0">
                <a:latin typeface="+mj-lt"/>
              </a:rPr>
              <a:t>thức</a:t>
            </a:r>
            <a:r>
              <a:rPr lang="en-US" sz="2000" dirty="0" smtClean="0">
                <a:latin typeface="+mj-lt"/>
              </a:rPr>
              <a:t> </a:t>
            </a:r>
            <a:r>
              <a:rPr lang="en-US" sz="2000" dirty="0" err="1" smtClean="0">
                <a:latin typeface="+mj-lt"/>
              </a:rPr>
              <a:t>về</a:t>
            </a:r>
            <a:r>
              <a:rPr lang="en-US" sz="2000" dirty="0" smtClean="0">
                <a:latin typeface="+mj-lt"/>
              </a:rPr>
              <a:t> </a:t>
            </a:r>
            <a:r>
              <a:rPr lang="en-US" sz="2000" dirty="0" err="1" smtClean="0">
                <a:latin typeface="+mj-lt"/>
              </a:rPr>
              <a:t>tầm</a:t>
            </a:r>
            <a:r>
              <a:rPr lang="en-US" sz="2000" dirty="0" smtClean="0">
                <a:latin typeface="+mj-lt"/>
              </a:rPr>
              <a:t> </a:t>
            </a:r>
            <a:r>
              <a:rPr lang="en-US" sz="2000" dirty="0" err="1" smtClean="0">
                <a:latin typeface="+mj-lt"/>
              </a:rPr>
              <a:t>quan</a:t>
            </a:r>
            <a:r>
              <a:rPr lang="en-US" sz="2000" dirty="0" smtClean="0">
                <a:latin typeface="+mj-lt"/>
              </a:rPr>
              <a:t> </a:t>
            </a:r>
            <a:r>
              <a:rPr lang="en-US" sz="2000" dirty="0" err="1" smtClean="0">
                <a:latin typeface="+mj-lt"/>
              </a:rPr>
              <a:t>trọng</a:t>
            </a:r>
            <a:r>
              <a:rPr lang="en-US" sz="2000" dirty="0" smtClean="0">
                <a:latin typeface="+mj-lt"/>
              </a:rPr>
              <a:t> </a:t>
            </a:r>
            <a:r>
              <a:rPr lang="en-US" sz="2000" dirty="0" err="1" smtClean="0">
                <a:latin typeface="+mj-lt"/>
              </a:rPr>
              <a:t>của</a:t>
            </a:r>
            <a:r>
              <a:rPr lang="en-US" sz="2000" dirty="0" smtClean="0">
                <a:latin typeface="+mj-lt"/>
              </a:rPr>
              <a:t> </a:t>
            </a:r>
            <a:r>
              <a:rPr lang="en-US" sz="2000" dirty="0" smtClean="0">
                <a:solidFill>
                  <a:srgbClr val="FF0000"/>
                </a:solidFill>
                <a:latin typeface="+mj-lt"/>
              </a:rPr>
              <a:t>Ban </a:t>
            </a:r>
            <a:r>
              <a:rPr lang="en-US" sz="2000" dirty="0" err="1" smtClean="0">
                <a:solidFill>
                  <a:srgbClr val="FF0000"/>
                </a:solidFill>
                <a:latin typeface="+mj-lt"/>
              </a:rPr>
              <a:t>giám</a:t>
            </a:r>
            <a:r>
              <a:rPr lang="en-US" sz="2000" dirty="0" smtClean="0">
                <a:solidFill>
                  <a:srgbClr val="FF0000"/>
                </a:solidFill>
                <a:latin typeface="+mj-lt"/>
              </a:rPr>
              <a:t> </a:t>
            </a:r>
            <a:r>
              <a:rPr lang="en-US" sz="2000" dirty="0" err="1" smtClean="0">
                <a:solidFill>
                  <a:srgbClr val="FF0000"/>
                </a:solidFill>
                <a:latin typeface="+mj-lt"/>
              </a:rPr>
              <a:t>hiệu</a:t>
            </a:r>
            <a:r>
              <a:rPr lang="en-US" sz="2000" dirty="0" smtClean="0">
                <a:latin typeface="+mj-lt"/>
              </a:rPr>
              <a:t> </a:t>
            </a:r>
            <a:r>
              <a:rPr lang="en-US" sz="2000" dirty="0" err="1" smtClean="0">
                <a:latin typeface="+mj-lt"/>
              </a:rPr>
              <a:t>và</a:t>
            </a:r>
            <a:r>
              <a:rPr lang="en-US" sz="2000" dirty="0" smtClean="0">
                <a:latin typeface="+mj-lt"/>
              </a:rPr>
              <a:t> </a:t>
            </a:r>
            <a:r>
              <a:rPr lang="en-US" sz="2000" dirty="0" err="1" smtClean="0">
                <a:latin typeface="+mj-lt"/>
              </a:rPr>
              <a:t>các</a:t>
            </a:r>
            <a:r>
              <a:rPr lang="en-US" sz="2000" dirty="0" smtClean="0">
                <a:latin typeface="+mj-lt"/>
              </a:rPr>
              <a:t> </a:t>
            </a:r>
            <a:r>
              <a:rPr lang="en-US" sz="2000" dirty="0" err="1" smtClean="0">
                <a:latin typeface="+mj-lt"/>
              </a:rPr>
              <a:t>thành</a:t>
            </a:r>
            <a:r>
              <a:rPr lang="en-US" sz="2000" dirty="0" smtClean="0">
                <a:latin typeface="+mj-lt"/>
              </a:rPr>
              <a:t> </a:t>
            </a:r>
            <a:r>
              <a:rPr lang="en-US" sz="2000" dirty="0" err="1" smtClean="0">
                <a:latin typeface="+mj-lt"/>
              </a:rPr>
              <a:t>viên</a:t>
            </a:r>
            <a:r>
              <a:rPr lang="en-US" sz="2000" dirty="0" smtClean="0">
                <a:latin typeface="+mj-lt"/>
              </a:rPr>
              <a:t> </a:t>
            </a:r>
            <a:r>
              <a:rPr lang="en-US" sz="2000" dirty="0" err="1" smtClean="0">
                <a:latin typeface="+mj-lt"/>
              </a:rPr>
              <a:t>bên</a:t>
            </a:r>
            <a:r>
              <a:rPr lang="en-US" sz="2000" dirty="0" smtClean="0">
                <a:latin typeface="+mj-lt"/>
              </a:rPr>
              <a:t> </a:t>
            </a:r>
            <a:r>
              <a:rPr lang="en-US" sz="2000" dirty="0" err="1" smtClean="0">
                <a:latin typeface="+mj-lt"/>
              </a:rPr>
              <a:t>ngoài</a:t>
            </a:r>
            <a:endParaRPr lang="en-US" sz="2000" dirty="0" smtClean="0">
              <a:latin typeface="+mj-lt"/>
            </a:endParaRPr>
          </a:p>
          <a:p>
            <a:pPr>
              <a:buAutoNum type="arabicPeriod"/>
            </a:pPr>
            <a:r>
              <a:rPr lang="en-US" sz="2000" dirty="0" smtClean="0">
                <a:latin typeface="+mj-lt"/>
              </a:rPr>
              <a:t>Cho </a:t>
            </a:r>
            <a:r>
              <a:rPr lang="en-US" sz="2000" dirty="0" err="1" smtClean="0">
                <a:latin typeface="+mj-lt"/>
              </a:rPr>
              <a:t>nhiều</a:t>
            </a:r>
            <a:r>
              <a:rPr lang="en-US" sz="2000" dirty="0" smtClean="0">
                <a:latin typeface="+mj-lt"/>
              </a:rPr>
              <a:t> </a:t>
            </a:r>
            <a:r>
              <a:rPr lang="en-US" sz="2000" dirty="0" err="1" smtClean="0">
                <a:latin typeface="+mj-lt"/>
              </a:rPr>
              <a:t>quyền</a:t>
            </a:r>
            <a:r>
              <a:rPr lang="en-US" sz="2000" dirty="0" smtClean="0">
                <a:latin typeface="+mj-lt"/>
              </a:rPr>
              <a:t> </a:t>
            </a:r>
            <a:r>
              <a:rPr lang="en-US" sz="2000" dirty="0" err="1" smtClean="0">
                <a:latin typeface="+mj-lt"/>
              </a:rPr>
              <a:t>tự</a:t>
            </a:r>
            <a:r>
              <a:rPr lang="en-US" sz="2000" dirty="0" smtClean="0">
                <a:latin typeface="+mj-lt"/>
              </a:rPr>
              <a:t> </a:t>
            </a:r>
            <a:r>
              <a:rPr lang="en-US" sz="2000" dirty="0" err="1" smtClean="0">
                <a:latin typeface="+mj-lt"/>
              </a:rPr>
              <a:t>quản</a:t>
            </a:r>
            <a:r>
              <a:rPr lang="en-US" sz="2000" dirty="0" smtClean="0">
                <a:latin typeface="+mj-lt"/>
              </a:rPr>
              <a:t> </a:t>
            </a:r>
            <a:r>
              <a:rPr lang="en-US" sz="2000" dirty="0" err="1" smtClean="0">
                <a:latin typeface="+mj-lt"/>
              </a:rPr>
              <a:t>hơn</a:t>
            </a:r>
            <a:r>
              <a:rPr lang="en-US" sz="2000" dirty="0" smtClean="0">
                <a:latin typeface="+mj-lt"/>
              </a:rPr>
              <a:t> + </a:t>
            </a:r>
            <a:r>
              <a:rPr lang="en-US" sz="2000" dirty="0" err="1" smtClean="0">
                <a:solidFill>
                  <a:srgbClr val="FF0000"/>
                </a:solidFill>
                <a:latin typeface="+mj-lt"/>
              </a:rPr>
              <a:t>cơ</a:t>
            </a:r>
            <a:r>
              <a:rPr lang="en-US" sz="2000" dirty="0" smtClean="0">
                <a:solidFill>
                  <a:srgbClr val="FF0000"/>
                </a:solidFill>
                <a:latin typeface="+mj-lt"/>
              </a:rPr>
              <a:t> </a:t>
            </a:r>
            <a:r>
              <a:rPr lang="en-US" sz="2000" dirty="0" err="1" smtClean="0">
                <a:solidFill>
                  <a:srgbClr val="FF0000"/>
                </a:solidFill>
                <a:latin typeface="+mj-lt"/>
              </a:rPr>
              <a:t>chế</a:t>
            </a:r>
            <a:r>
              <a:rPr lang="en-US" sz="2000" dirty="0" smtClean="0">
                <a:solidFill>
                  <a:srgbClr val="FF0000"/>
                </a:solidFill>
                <a:latin typeface="+mj-lt"/>
              </a:rPr>
              <a:t> </a:t>
            </a:r>
            <a:r>
              <a:rPr lang="en-US" sz="2000" dirty="0" err="1" smtClean="0">
                <a:solidFill>
                  <a:srgbClr val="FF0000"/>
                </a:solidFill>
                <a:latin typeface="+mj-lt"/>
              </a:rPr>
              <a:t>trách</a:t>
            </a:r>
            <a:r>
              <a:rPr lang="en-US" sz="2000" dirty="0" smtClean="0">
                <a:solidFill>
                  <a:srgbClr val="FF0000"/>
                </a:solidFill>
                <a:latin typeface="+mj-lt"/>
              </a:rPr>
              <a:t> </a:t>
            </a:r>
            <a:r>
              <a:rPr lang="en-US" sz="2000" dirty="0" err="1" smtClean="0">
                <a:solidFill>
                  <a:srgbClr val="FF0000"/>
                </a:solidFill>
                <a:latin typeface="+mj-lt"/>
              </a:rPr>
              <a:t>nhiệm</a:t>
            </a:r>
            <a:r>
              <a:rPr lang="en-US" sz="2000" dirty="0" smtClean="0">
                <a:solidFill>
                  <a:srgbClr val="FF0000"/>
                </a:solidFill>
                <a:latin typeface="+mj-lt"/>
              </a:rPr>
              <a:t> </a:t>
            </a:r>
            <a:r>
              <a:rPr lang="en-US" sz="2000" dirty="0" smtClean="0">
                <a:latin typeface="+mj-lt"/>
              </a:rPr>
              <a:t>(</a:t>
            </a:r>
            <a:r>
              <a:rPr lang="en-US" sz="2000" dirty="0" err="1" smtClean="0">
                <a:latin typeface="+mj-lt"/>
              </a:rPr>
              <a:t>kiểm</a:t>
            </a:r>
            <a:r>
              <a:rPr lang="en-US" sz="2000" dirty="0" smtClean="0">
                <a:latin typeface="+mj-lt"/>
              </a:rPr>
              <a:t> </a:t>
            </a:r>
            <a:r>
              <a:rPr lang="en-US" sz="2000" dirty="0" err="1" smtClean="0">
                <a:latin typeface="+mj-lt"/>
              </a:rPr>
              <a:t>tra</a:t>
            </a:r>
            <a:r>
              <a:rPr lang="en-US" sz="2000" dirty="0" smtClean="0">
                <a:latin typeface="+mj-lt"/>
              </a:rPr>
              <a:t> </a:t>
            </a:r>
            <a:r>
              <a:rPr lang="en-US" sz="2000" dirty="0" err="1" smtClean="0">
                <a:latin typeface="+mj-lt"/>
              </a:rPr>
              <a:t>và</a:t>
            </a:r>
            <a:r>
              <a:rPr lang="en-US" sz="2000" dirty="0" smtClean="0">
                <a:latin typeface="+mj-lt"/>
              </a:rPr>
              <a:t> </a:t>
            </a:r>
            <a:r>
              <a:rPr lang="en-US" sz="2000" dirty="0" err="1" smtClean="0">
                <a:latin typeface="+mj-lt"/>
              </a:rPr>
              <a:t>điều</a:t>
            </a:r>
            <a:r>
              <a:rPr lang="en-US" sz="2000" dirty="0" smtClean="0">
                <a:latin typeface="+mj-lt"/>
              </a:rPr>
              <a:t> </a:t>
            </a:r>
            <a:r>
              <a:rPr lang="en-US" sz="2000" dirty="0" err="1" smtClean="0">
                <a:latin typeface="+mj-lt"/>
              </a:rPr>
              <a:t>chỉnh</a:t>
            </a:r>
            <a:r>
              <a:rPr lang="en-US" sz="2000" dirty="0" smtClean="0">
                <a:latin typeface="+mj-lt"/>
              </a:rPr>
              <a:t>, </a:t>
            </a:r>
            <a:r>
              <a:rPr lang="en-US" sz="2000" dirty="0" err="1" smtClean="0">
                <a:latin typeface="+mj-lt"/>
              </a:rPr>
              <a:t>cơ</a:t>
            </a:r>
            <a:r>
              <a:rPr lang="en-US" sz="2000" dirty="0" smtClean="0">
                <a:latin typeface="+mj-lt"/>
              </a:rPr>
              <a:t> </a:t>
            </a:r>
            <a:r>
              <a:rPr lang="en-US" sz="2000" dirty="0" err="1" smtClean="0">
                <a:latin typeface="+mj-lt"/>
              </a:rPr>
              <a:t>chế</a:t>
            </a:r>
            <a:r>
              <a:rPr lang="en-US" sz="2000" dirty="0" smtClean="0">
                <a:latin typeface="+mj-lt"/>
              </a:rPr>
              <a:t> </a:t>
            </a:r>
            <a:r>
              <a:rPr lang="en-US" sz="2000" dirty="0" err="1" smtClean="0">
                <a:latin typeface="+mj-lt"/>
              </a:rPr>
              <a:t>giám</a:t>
            </a:r>
            <a:r>
              <a:rPr lang="en-US" sz="2000" dirty="0" smtClean="0">
                <a:latin typeface="+mj-lt"/>
              </a:rPr>
              <a:t> </a:t>
            </a:r>
            <a:r>
              <a:rPr lang="en-US" sz="2000" dirty="0" err="1" smtClean="0">
                <a:latin typeface="+mj-lt"/>
              </a:rPr>
              <a:t>sát</a:t>
            </a:r>
            <a:r>
              <a:rPr lang="en-US" sz="2000" dirty="0" smtClean="0">
                <a:latin typeface="+mj-lt"/>
              </a:rPr>
              <a:t>)</a:t>
            </a:r>
          </a:p>
          <a:p>
            <a:pPr>
              <a:buAutoNum type="arabicPeriod"/>
            </a:pPr>
            <a:r>
              <a:rPr lang="en-US" sz="2000" dirty="0" err="1" smtClean="0">
                <a:latin typeface="+mj-lt"/>
              </a:rPr>
              <a:t>Cung</a:t>
            </a:r>
            <a:r>
              <a:rPr lang="en-US" sz="2000" dirty="0" smtClean="0">
                <a:latin typeface="+mj-lt"/>
              </a:rPr>
              <a:t> </a:t>
            </a:r>
            <a:r>
              <a:rPr lang="en-US" sz="2000" dirty="0" err="1" smtClean="0">
                <a:latin typeface="+mj-lt"/>
              </a:rPr>
              <a:t>cấp</a:t>
            </a:r>
            <a:r>
              <a:rPr lang="en-US" sz="2000" dirty="0" smtClean="0">
                <a:latin typeface="+mj-lt"/>
              </a:rPr>
              <a:t> </a:t>
            </a:r>
            <a:r>
              <a:rPr lang="en-US" sz="2000" dirty="0" err="1" smtClean="0">
                <a:solidFill>
                  <a:srgbClr val="FF0000"/>
                </a:solidFill>
                <a:latin typeface="+mj-lt"/>
              </a:rPr>
              <a:t>chuỗi</a:t>
            </a:r>
            <a:r>
              <a:rPr lang="en-US" sz="2000" dirty="0" smtClean="0">
                <a:solidFill>
                  <a:srgbClr val="FF0000"/>
                </a:solidFill>
                <a:latin typeface="+mj-lt"/>
              </a:rPr>
              <a:t> </a:t>
            </a:r>
            <a:r>
              <a:rPr lang="en-US" sz="2000" dirty="0" err="1" smtClean="0">
                <a:solidFill>
                  <a:srgbClr val="FF0000"/>
                </a:solidFill>
                <a:latin typeface="+mj-lt"/>
              </a:rPr>
              <a:t>nguyên</a:t>
            </a:r>
            <a:r>
              <a:rPr lang="en-US" sz="2000" dirty="0" smtClean="0">
                <a:solidFill>
                  <a:srgbClr val="FF0000"/>
                </a:solidFill>
                <a:latin typeface="+mj-lt"/>
              </a:rPr>
              <a:t> </a:t>
            </a:r>
            <a:r>
              <a:rPr lang="en-US" sz="2000" dirty="0" err="1" smtClean="0">
                <a:solidFill>
                  <a:srgbClr val="FF0000"/>
                </a:solidFill>
                <a:latin typeface="+mj-lt"/>
              </a:rPr>
              <a:t>tắc</a:t>
            </a:r>
            <a:endParaRPr lang="en-US" sz="2000" dirty="0" smtClean="0">
              <a:solidFill>
                <a:srgbClr val="FF0000"/>
              </a:solidFill>
              <a:latin typeface="+mj-lt"/>
            </a:endParaRPr>
          </a:p>
          <a:p>
            <a:pPr>
              <a:buAutoNum type="arabicPeriod"/>
            </a:pPr>
            <a:r>
              <a:rPr lang="en-US" sz="2000" dirty="0" err="1" smtClean="0">
                <a:latin typeface="+mj-lt"/>
              </a:rPr>
              <a:t>Lãnh</a:t>
            </a:r>
            <a:r>
              <a:rPr lang="en-US" sz="2000" dirty="0" smtClean="0">
                <a:latin typeface="+mj-lt"/>
              </a:rPr>
              <a:t> </a:t>
            </a:r>
            <a:r>
              <a:rPr lang="en-US" sz="2000" dirty="0" err="1" smtClean="0">
                <a:latin typeface="+mj-lt"/>
              </a:rPr>
              <a:t>đạo</a:t>
            </a:r>
            <a:r>
              <a:rPr lang="en-US" sz="2000" dirty="0" smtClean="0">
                <a:latin typeface="+mj-lt"/>
              </a:rPr>
              <a:t> </a:t>
            </a:r>
            <a:r>
              <a:rPr lang="en-US" sz="2000" dirty="0" err="1" smtClean="0">
                <a:latin typeface="+mj-lt"/>
              </a:rPr>
              <a:t>thể</a:t>
            </a:r>
            <a:r>
              <a:rPr lang="en-US" sz="2000" dirty="0" smtClean="0">
                <a:latin typeface="+mj-lt"/>
              </a:rPr>
              <a:t> </a:t>
            </a:r>
            <a:r>
              <a:rPr lang="en-US" sz="2000" dirty="0" err="1" smtClean="0">
                <a:latin typeface="+mj-lt"/>
              </a:rPr>
              <a:t>chế</a:t>
            </a:r>
            <a:r>
              <a:rPr lang="en-US" sz="2000" dirty="0" smtClean="0">
                <a:latin typeface="+mj-lt"/>
              </a:rPr>
              <a:t> </a:t>
            </a:r>
            <a:r>
              <a:rPr lang="en-US" sz="2000" dirty="0" err="1" smtClean="0">
                <a:latin typeface="+mj-lt"/>
              </a:rPr>
              <a:t>mạnh</a:t>
            </a:r>
            <a:r>
              <a:rPr lang="en-US" sz="2000" dirty="0" smtClean="0">
                <a:latin typeface="+mj-lt"/>
              </a:rPr>
              <a:t> </a:t>
            </a:r>
            <a:r>
              <a:rPr lang="en-US" sz="2000" dirty="0" err="1" smtClean="0">
                <a:latin typeface="+mj-lt"/>
              </a:rPr>
              <a:t>mẽ</a:t>
            </a:r>
            <a:r>
              <a:rPr lang="en-US" sz="2000" dirty="0" smtClean="0">
                <a:latin typeface="+mj-lt"/>
              </a:rPr>
              <a:t> + </a:t>
            </a:r>
            <a:r>
              <a:rPr lang="en-US" sz="2000" dirty="0" smtClean="0">
                <a:solidFill>
                  <a:srgbClr val="FF0000"/>
                </a:solidFill>
                <a:latin typeface="+mj-lt"/>
              </a:rPr>
              <a:t>Hành </a:t>
            </a:r>
            <a:r>
              <a:rPr lang="en-US" sz="2000" dirty="0" err="1" smtClean="0">
                <a:solidFill>
                  <a:srgbClr val="FF0000"/>
                </a:solidFill>
                <a:latin typeface="+mj-lt"/>
              </a:rPr>
              <a:t>động</a:t>
            </a:r>
            <a:r>
              <a:rPr lang="en-US" sz="2000" dirty="0" smtClean="0">
                <a:latin typeface="+mj-lt"/>
              </a:rPr>
              <a:t> </a:t>
            </a:r>
            <a:r>
              <a:rPr lang="en-US" sz="2000" dirty="0" err="1" smtClean="0">
                <a:latin typeface="+mj-lt"/>
              </a:rPr>
              <a:t>của</a:t>
            </a:r>
            <a:r>
              <a:rPr lang="en-US" sz="2000" dirty="0" smtClean="0">
                <a:latin typeface="+mj-lt"/>
              </a:rPr>
              <a:t> </a:t>
            </a:r>
            <a:r>
              <a:rPr lang="en-US" sz="2000" dirty="0" err="1" smtClean="0">
                <a:latin typeface="+mj-lt"/>
              </a:rPr>
              <a:t>nhà</a:t>
            </a:r>
            <a:r>
              <a:rPr lang="en-US" sz="2000" dirty="0" smtClean="0">
                <a:latin typeface="+mj-lt"/>
              </a:rPr>
              <a:t> </a:t>
            </a:r>
            <a:r>
              <a:rPr lang="en-US" sz="2000" dirty="0" err="1" smtClean="0">
                <a:latin typeface="+mj-lt"/>
              </a:rPr>
              <a:t>lãnh</a:t>
            </a:r>
            <a:r>
              <a:rPr lang="en-US" sz="2000" dirty="0" smtClean="0">
                <a:latin typeface="+mj-lt"/>
              </a:rPr>
              <a:t> </a:t>
            </a:r>
            <a:r>
              <a:rPr lang="en-US" sz="2000" dirty="0" err="1" smtClean="0">
                <a:latin typeface="+mj-lt"/>
              </a:rPr>
              <a:t>đạo</a:t>
            </a:r>
            <a:endParaRPr lang="en-US" sz="2000" dirty="0" smtClean="0">
              <a:solidFill>
                <a:srgbClr val="FF0000"/>
              </a:solidFill>
              <a:latin typeface="+mj-lt"/>
            </a:endParaRPr>
          </a:p>
          <a:p>
            <a:endParaRPr lang="en-US" sz="1800" dirty="0">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476672"/>
            <a:ext cx="8715436" cy="666312"/>
          </a:xfrm>
        </p:spPr>
        <p:txBody>
          <a:bodyPr/>
          <a:lstStyle/>
          <a:p>
            <a:r>
              <a:rPr lang="en-US" dirty="0" err="1" smtClean="0">
                <a:latin typeface="+mj-lt"/>
              </a:rPr>
              <a:t>Kiến</a:t>
            </a:r>
            <a:r>
              <a:rPr lang="en-US" dirty="0" smtClean="0">
                <a:latin typeface="+mj-lt"/>
              </a:rPr>
              <a:t> </a:t>
            </a:r>
            <a:r>
              <a:rPr lang="en-US" dirty="0" err="1" smtClean="0">
                <a:latin typeface="+mj-lt"/>
              </a:rPr>
              <a:t>nghị</a:t>
            </a:r>
            <a:r>
              <a:rPr lang="en-US" dirty="0" smtClean="0">
                <a:latin typeface="+mj-lt"/>
              </a:rPr>
              <a:t> </a:t>
            </a:r>
            <a:r>
              <a:rPr lang="en-US" dirty="0" err="1" smtClean="0">
                <a:latin typeface="+mj-lt"/>
              </a:rPr>
              <a:t>mẫu</a:t>
            </a:r>
            <a:r>
              <a:rPr lang="en-US" dirty="0" smtClean="0">
                <a:latin typeface="+mj-lt"/>
              </a:rPr>
              <a:t> can </a:t>
            </a:r>
            <a:r>
              <a:rPr lang="en-US" dirty="0" err="1" smtClean="0">
                <a:latin typeface="+mj-lt"/>
              </a:rPr>
              <a:t>thiệp</a:t>
            </a:r>
            <a:r>
              <a:rPr lang="en-US" dirty="0" smtClean="0">
                <a:latin typeface="+mj-lt"/>
              </a:rPr>
              <a:t> </a:t>
            </a:r>
            <a:r>
              <a:rPr lang="en-US" dirty="0" err="1" smtClean="0">
                <a:latin typeface="+mj-lt"/>
              </a:rPr>
              <a:t>trong</a:t>
            </a:r>
            <a:r>
              <a:rPr lang="en-US" dirty="0" smtClean="0">
                <a:latin typeface="+mj-lt"/>
              </a:rPr>
              <a:t> </a:t>
            </a:r>
            <a:r>
              <a:rPr lang="en-US" dirty="0" err="1" smtClean="0">
                <a:latin typeface="+mj-lt"/>
              </a:rPr>
              <a:t>quản</a:t>
            </a:r>
            <a:r>
              <a:rPr lang="en-US" dirty="0" smtClean="0">
                <a:latin typeface="+mj-lt"/>
              </a:rPr>
              <a:t> </a:t>
            </a:r>
            <a:r>
              <a:rPr lang="en-US" dirty="0" err="1" smtClean="0">
                <a:latin typeface="+mj-lt"/>
              </a:rPr>
              <a:t>trị</a:t>
            </a:r>
            <a:r>
              <a:rPr lang="en-US" dirty="0" smtClean="0">
                <a:latin typeface="+mj-lt"/>
              </a:rPr>
              <a:t> (</a:t>
            </a:r>
            <a:r>
              <a:rPr lang="en-US" dirty="0" err="1" smtClean="0">
                <a:latin typeface="+mj-lt"/>
              </a:rPr>
              <a:t>điều</a:t>
            </a:r>
            <a:r>
              <a:rPr lang="en-US" dirty="0" smtClean="0">
                <a:latin typeface="+mj-lt"/>
              </a:rPr>
              <a:t> </a:t>
            </a:r>
            <a:r>
              <a:rPr lang="en-US" dirty="0" err="1" smtClean="0">
                <a:latin typeface="+mj-lt"/>
              </a:rPr>
              <a:t>hành</a:t>
            </a:r>
            <a:r>
              <a:rPr lang="en-US" dirty="0" smtClean="0">
                <a:latin typeface="+mj-lt"/>
              </a:rPr>
              <a:t>)</a:t>
            </a:r>
            <a:endParaRPr lang="en-US" dirty="0">
              <a:latin typeface="+mj-lt"/>
            </a:endParaRPr>
          </a:p>
        </p:txBody>
      </p:sp>
      <p:sp>
        <p:nvSpPr>
          <p:cNvPr id="3" name="Content Placeholder 2"/>
          <p:cNvSpPr>
            <a:spLocks noGrp="1"/>
          </p:cNvSpPr>
          <p:nvPr>
            <p:ph idx="1"/>
          </p:nvPr>
        </p:nvSpPr>
        <p:spPr>
          <a:xfrm>
            <a:off x="533400" y="1142984"/>
            <a:ext cx="8229600" cy="4857784"/>
          </a:xfrm>
        </p:spPr>
        <p:txBody>
          <a:bodyPr/>
          <a:lstStyle/>
          <a:p>
            <a:pPr algn="just">
              <a:buFontTx/>
              <a:buChar char="-"/>
            </a:pPr>
            <a:r>
              <a:rPr lang="en-US" sz="2000" dirty="0" err="1" smtClean="0">
                <a:latin typeface="+mj-lt"/>
                <a:cs typeface="Microsoft Sans Serif"/>
              </a:rPr>
              <a:t>Thực</a:t>
            </a:r>
            <a:r>
              <a:rPr lang="en-US" sz="2000" dirty="0" smtClean="0">
                <a:latin typeface="+mj-lt"/>
                <a:cs typeface="Microsoft Sans Serif"/>
              </a:rPr>
              <a:t> thi </a:t>
            </a:r>
            <a:r>
              <a:rPr lang="en-US" sz="2000" dirty="0" err="1" smtClean="0">
                <a:latin typeface="+mj-lt"/>
                <a:cs typeface="Microsoft Sans Serif"/>
              </a:rPr>
              <a:t>quyền</a:t>
            </a:r>
            <a:r>
              <a:rPr lang="en-US" sz="2000" dirty="0" smtClean="0">
                <a:latin typeface="+mj-lt"/>
                <a:cs typeface="Microsoft Sans Serif"/>
              </a:rPr>
              <a:t> </a:t>
            </a:r>
            <a:r>
              <a:rPr lang="en-US" sz="2000" dirty="0" err="1" smtClean="0">
                <a:latin typeface="+mj-lt"/>
                <a:cs typeface="Microsoft Sans Serif"/>
              </a:rPr>
              <a:t>lực</a:t>
            </a:r>
            <a:r>
              <a:rPr lang="en-US" sz="2000" dirty="0" smtClean="0">
                <a:latin typeface="+mj-lt"/>
                <a:cs typeface="Microsoft Sans Serif"/>
              </a:rPr>
              <a:t> </a:t>
            </a:r>
            <a:r>
              <a:rPr lang="en-US" sz="2000" dirty="0" err="1" smtClean="0">
                <a:latin typeface="+mj-lt"/>
                <a:cs typeface="Microsoft Sans Serif"/>
              </a:rPr>
              <a:t>thông</a:t>
            </a:r>
            <a:r>
              <a:rPr lang="en-US" sz="2000" dirty="0" smtClean="0">
                <a:latin typeface="+mj-lt"/>
                <a:cs typeface="Microsoft Sans Serif"/>
              </a:rPr>
              <a:t> qua </a:t>
            </a:r>
            <a:r>
              <a:rPr lang="en-US" sz="2000" dirty="0" err="1" smtClean="0">
                <a:solidFill>
                  <a:srgbClr val="FF0000"/>
                </a:solidFill>
                <a:latin typeface="+mj-lt"/>
                <a:cs typeface="Microsoft Sans Serif"/>
              </a:rPr>
              <a:t>sự</a:t>
            </a:r>
            <a:r>
              <a:rPr lang="en-US" sz="2000" dirty="0" smtClean="0">
                <a:solidFill>
                  <a:srgbClr val="FF0000"/>
                </a:solidFill>
                <a:latin typeface="+mj-lt"/>
                <a:cs typeface="Microsoft Sans Serif"/>
              </a:rPr>
              <a:t> </a:t>
            </a:r>
            <a:r>
              <a:rPr lang="en-US" sz="2000" dirty="0" err="1" smtClean="0">
                <a:solidFill>
                  <a:srgbClr val="FF0000"/>
                </a:solidFill>
                <a:latin typeface="+mj-lt"/>
                <a:cs typeface="Microsoft Sans Serif"/>
              </a:rPr>
              <a:t>tán</a:t>
            </a:r>
            <a:r>
              <a:rPr lang="en-US" sz="2000" dirty="0" smtClean="0">
                <a:solidFill>
                  <a:srgbClr val="FF0000"/>
                </a:solidFill>
                <a:latin typeface="+mj-lt"/>
                <a:cs typeface="Microsoft Sans Serif"/>
              </a:rPr>
              <a:t> </a:t>
            </a:r>
            <a:r>
              <a:rPr lang="en-US" sz="2000" dirty="0" err="1" smtClean="0">
                <a:solidFill>
                  <a:srgbClr val="FF0000"/>
                </a:solidFill>
                <a:latin typeface="+mj-lt"/>
                <a:cs typeface="Microsoft Sans Serif"/>
              </a:rPr>
              <a:t>đồng</a:t>
            </a:r>
            <a:r>
              <a:rPr lang="en-US" sz="2000" dirty="0" smtClean="0">
                <a:solidFill>
                  <a:srgbClr val="FF0000"/>
                </a:solidFill>
                <a:latin typeface="+mj-lt"/>
                <a:cs typeface="Microsoft Sans Serif"/>
              </a:rPr>
              <a:t> </a:t>
            </a:r>
            <a:r>
              <a:rPr lang="en-US" sz="2000" dirty="0" err="1" smtClean="0">
                <a:solidFill>
                  <a:srgbClr val="FF0000"/>
                </a:solidFill>
                <a:latin typeface="+mj-lt"/>
                <a:cs typeface="Microsoft Sans Serif"/>
              </a:rPr>
              <a:t>về</a:t>
            </a:r>
            <a:r>
              <a:rPr lang="en-US" sz="2000" dirty="0" smtClean="0">
                <a:solidFill>
                  <a:srgbClr val="FF0000"/>
                </a:solidFill>
                <a:latin typeface="+mj-lt"/>
                <a:cs typeface="Microsoft Sans Serif"/>
              </a:rPr>
              <a:t> </a:t>
            </a:r>
            <a:r>
              <a:rPr lang="en-US" sz="2000" dirty="0" err="1" smtClean="0">
                <a:solidFill>
                  <a:srgbClr val="FF0000"/>
                </a:solidFill>
                <a:latin typeface="+mj-lt"/>
                <a:cs typeface="Microsoft Sans Serif"/>
              </a:rPr>
              <a:t>chiến</a:t>
            </a:r>
            <a:r>
              <a:rPr lang="en-US" sz="2000" dirty="0" smtClean="0">
                <a:solidFill>
                  <a:srgbClr val="FF0000"/>
                </a:solidFill>
                <a:latin typeface="+mj-lt"/>
                <a:cs typeface="Microsoft Sans Serif"/>
              </a:rPr>
              <a:t> </a:t>
            </a:r>
            <a:r>
              <a:rPr lang="en-US" sz="2000" dirty="0" err="1" smtClean="0">
                <a:solidFill>
                  <a:srgbClr val="FF0000"/>
                </a:solidFill>
                <a:latin typeface="+mj-lt"/>
                <a:cs typeface="Microsoft Sans Serif"/>
              </a:rPr>
              <a:t>lược</a:t>
            </a:r>
            <a:endParaRPr lang="en-US" sz="2000" dirty="0" smtClean="0">
              <a:latin typeface="+mj-lt"/>
              <a:cs typeface="Microsoft Sans Serif"/>
            </a:endParaRPr>
          </a:p>
          <a:p>
            <a:pPr algn="just">
              <a:buFontTx/>
              <a:buChar char="-"/>
            </a:pPr>
            <a:r>
              <a:rPr lang="en-US" sz="2000" dirty="0" err="1" smtClean="0">
                <a:latin typeface="+mj-lt"/>
                <a:cs typeface="Microsoft Sans Serif"/>
              </a:rPr>
              <a:t>Tập</a:t>
            </a:r>
            <a:r>
              <a:rPr lang="en-US" sz="2000" dirty="0" smtClean="0">
                <a:latin typeface="+mj-lt"/>
                <a:cs typeface="Microsoft Sans Serif"/>
              </a:rPr>
              <a:t> </a:t>
            </a:r>
            <a:r>
              <a:rPr lang="en-US" sz="2000" dirty="0" err="1" smtClean="0">
                <a:latin typeface="+mj-lt"/>
                <a:cs typeface="Microsoft Sans Serif"/>
              </a:rPr>
              <a:t>trung</a:t>
            </a:r>
            <a:r>
              <a:rPr lang="en-US" sz="2000" dirty="0" smtClean="0">
                <a:latin typeface="+mj-lt"/>
                <a:cs typeface="Microsoft Sans Serif"/>
              </a:rPr>
              <a:t> </a:t>
            </a:r>
            <a:r>
              <a:rPr lang="en-US" sz="2000" dirty="0" err="1" smtClean="0">
                <a:latin typeface="+mj-lt"/>
                <a:cs typeface="Microsoft Sans Serif"/>
              </a:rPr>
              <a:t>vào</a:t>
            </a:r>
            <a:r>
              <a:rPr lang="en-US" sz="2000" dirty="0" smtClean="0">
                <a:latin typeface="+mj-lt"/>
                <a:cs typeface="Microsoft Sans Serif"/>
              </a:rPr>
              <a:t> </a:t>
            </a:r>
            <a:r>
              <a:rPr lang="en-US" sz="2000" dirty="0" err="1" smtClean="0">
                <a:latin typeface="+mj-lt"/>
                <a:cs typeface="Microsoft Sans Serif"/>
              </a:rPr>
              <a:t>các</a:t>
            </a:r>
            <a:r>
              <a:rPr lang="en-US" sz="2000" dirty="0" smtClean="0">
                <a:latin typeface="+mj-lt"/>
                <a:cs typeface="Microsoft Sans Serif"/>
              </a:rPr>
              <a:t> </a:t>
            </a:r>
            <a:r>
              <a:rPr lang="en-US" sz="2000" dirty="0" err="1" smtClean="0">
                <a:latin typeface="+mj-lt"/>
                <a:cs typeface="Microsoft Sans Serif"/>
              </a:rPr>
              <a:t>đặc</a:t>
            </a:r>
            <a:r>
              <a:rPr lang="en-US" sz="2000" dirty="0" smtClean="0">
                <a:latin typeface="+mj-lt"/>
                <a:cs typeface="Microsoft Sans Serif"/>
              </a:rPr>
              <a:t> </a:t>
            </a:r>
            <a:r>
              <a:rPr lang="en-US" sz="2000" dirty="0" err="1" smtClean="0">
                <a:latin typeface="+mj-lt"/>
                <a:cs typeface="Microsoft Sans Serif"/>
              </a:rPr>
              <a:t>điểm</a:t>
            </a:r>
            <a:r>
              <a:rPr lang="en-US" sz="2000" dirty="0" smtClean="0">
                <a:latin typeface="+mj-lt"/>
                <a:cs typeface="Microsoft Sans Serif"/>
              </a:rPr>
              <a:t> </a:t>
            </a:r>
            <a:r>
              <a:rPr lang="en-US" sz="2000" dirty="0" err="1" smtClean="0">
                <a:latin typeface="+mj-lt"/>
                <a:cs typeface="Microsoft Sans Serif"/>
              </a:rPr>
              <a:t>và</a:t>
            </a:r>
            <a:r>
              <a:rPr lang="en-US" sz="2000" dirty="0" smtClean="0">
                <a:latin typeface="+mj-lt"/>
                <a:cs typeface="Microsoft Sans Serif"/>
              </a:rPr>
              <a:t> </a:t>
            </a:r>
            <a:r>
              <a:rPr lang="en-US" sz="2000" dirty="0" err="1" smtClean="0">
                <a:latin typeface="+mj-lt"/>
                <a:cs typeface="Microsoft Sans Serif"/>
              </a:rPr>
              <a:t>làm</a:t>
            </a:r>
            <a:r>
              <a:rPr lang="en-US" sz="2000" dirty="0" smtClean="0">
                <a:latin typeface="+mj-lt"/>
                <a:cs typeface="Microsoft Sans Serif"/>
              </a:rPr>
              <a:t> </a:t>
            </a:r>
            <a:r>
              <a:rPr lang="en-US" sz="2000" dirty="0" err="1" smtClean="0">
                <a:latin typeface="+mj-lt"/>
                <a:cs typeface="Microsoft Sans Serif"/>
              </a:rPr>
              <a:t>sáng</a:t>
            </a:r>
            <a:r>
              <a:rPr lang="en-US" sz="2000" dirty="0" smtClean="0">
                <a:latin typeface="+mj-lt"/>
                <a:cs typeface="Microsoft Sans Serif"/>
              </a:rPr>
              <a:t> </a:t>
            </a:r>
            <a:r>
              <a:rPr lang="en-US" sz="2000" dirty="0" err="1" smtClean="0">
                <a:latin typeface="+mj-lt"/>
                <a:cs typeface="Microsoft Sans Serif"/>
              </a:rPr>
              <a:t>tỏ</a:t>
            </a:r>
            <a:r>
              <a:rPr lang="en-US" sz="2000" dirty="0" smtClean="0">
                <a:latin typeface="+mj-lt"/>
                <a:cs typeface="Microsoft Sans Serif"/>
              </a:rPr>
              <a:t> </a:t>
            </a:r>
            <a:r>
              <a:rPr lang="en-US" sz="2000" dirty="0" err="1" smtClean="0">
                <a:solidFill>
                  <a:srgbClr val="FF0000"/>
                </a:solidFill>
                <a:latin typeface="+mj-lt"/>
                <a:cs typeface="Microsoft Sans Serif"/>
              </a:rPr>
              <a:t>vai</a:t>
            </a:r>
            <a:r>
              <a:rPr lang="en-US" sz="2000" dirty="0" smtClean="0">
                <a:solidFill>
                  <a:srgbClr val="FF0000"/>
                </a:solidFill>
                <a:latin typeface="+mj-lt"/>
                <a:cs typeface="Microsoft Sans Serif"/>
              </a:rPr>
              <a:t> </a:t>
            </a:r>
            <a:r>
              <a:rPr lang="en-US" sz="2000" dirty="0" err="1" smtClean="0">
                <a:solidFill>
                  <a:srgbClr val="FF0000"/>
                </a:solidFill>
                <a:latin typeface="+mj-lt"/>
                <a:cs typeface="Microsoft Sans Serif"/>
              </a:rPr>
              <a:t>trò</a:t>
            </a:r>
            <a:endParaRPr lang="en-US" sz="2000" dirty="0" smtClean="0">
              <a:solidFill>
                <a:srgbClr val="FF0000"/>
              </a:solidFill>
              <a:latin typeface="+mj-lt"/>
              <a:cs typeface="Microsoft Sans Serif"/>
            </a:endParaRPr>
          </a:p>
          <a:p>
            <a:pPr algn="just">
              <a:buFontTx/>
              <a:buChar char="-"/>
            </a:pPr>
            <a:r>
              <a:rPr lang="en-AU" sz="2000" dirty="0" err="1" smtClean="0">
                <a:latin typeface="+mj-lt"/>
                <a:cs typeface="Microsoft Sans Serif"/>
              </a:rPr>
              <a:t>Đồng</a:t>
            </a:r>
            <a:r>
              <a:rPr lang="en-AU" sz="2000" dirty="0" smtClean="0">
                <a:latin typeface="+mj-lt"/>
                <a:cs typeface="Microsoft Sans Serif"/>
              </a:rPr>
              <a:t> ý </a:t>
            </a:r>
            <a:r>
              <a:rPr lang="en-AU" sz="2000" dirty="0" err="1" smtClean="0">
                <a:latin typeface="+mj-lt"/>
                <a:cs typeface="Microsoft Sans Serif"/>
              </a:rPr>
              <a:t>thông</a:t>
            </a:r>
            <a:r>
              <a:rPr lang="en-AU" sz="2000" dirty="0" smtClean="0">
                <a:latin typeface="+mj-lt"/>
                <a:cs typeface="Microsoft Sans Serif"/>
              </a:rPr>
              <a:t> qua </a:t>
            </a:r>
            <a:r>
              <a:rPr lang="en-AU" sz="2000" dirty="0" smtClean="0">
                <a:solidFill>
                  <a:srgbClr val="FF0000"/>
                </a:solidFill>
                <a:latin typeface="+mj-lt"/>
                <a:cs typeface="Microsoft Sans Serif"/>
              </a:rPr>
              <a:t>hợp </a:t>
            </a:r>
            <a:r>
              <a:rPr lang="en-AU" sz="2000" dirty="0" err="1" smtClean="0">
                <a:solidFill>
                  <a:srgbClr val="FF0000"/>
                </a:solidFill>
                <a:latin typeface="+mj-lt"/>
                <a:cs typeface="Microsoft Sans Serif"/>
              </a:rPr>
              <a:t>đồng</a:t>
            </a:r>
            <a:r>
              <a:rPr lang="en-AU" sz="2000" dirty="0" smtClean="0">
                <a:latin typeface="+mj-lt"/>
                <a:cs typeface="Microsoft Sans Serif"/>
              </a:rPr>
              <a:t> </a:t>
            </a:r>
            <a:r>
              <a:rPr lang="en-AU" sz="2000" dirty="0" err="1" smtClean="0">
                <a:latin typeface="+mj-lt"/>
                <a:cs typeface="Microsoft Sans Serif"/>
              </a:rPr>
              <a:t>với</a:t>
            </a:r>
            <a:r>
              <a:rPr lang="en-AU" sz="2000" dirty="0" smtClean="0">
                <a:latin typeface="+mj-lt"/>
                <a:cs typeface="Microsoft Sans Serif"/>
              </a:rPr>
              <a:t> </a:t>
            </a:r>
            <a:r>
              <a:rPr lang="en-AU" sz="2000" dirty="0" err="1" smtClean="0">
                <a:latin typeface="+mj-lt"/>
                <a:cs typeface="Microsoft Sans Serif"/>
              </a:rPr>
              <a:t>nhà</a:t>
            </a:r>
            <a:r>
              <a:rPr lang="en-AU" sz="2000" dirty="0" smtClean="0">
                <a:latin typeface="+mj-lt"/>
                <a:cs typeface="Microsoft Sans Serif"/>
              </a:rPr>
              <a:t> </a:t>
            </a:r>
            <a:r>
              <a:rPr lang="en-AU" sz="2000" dirty="0" err="1" smtClean="0">
                <a:latin typeface="+mj-lt"/>
                <a:cs typeface="Microsoft Sans Serif"/>
              </a:rPr>
              <a:t>trường</a:t>
            </a:r>
            <a:r>
              <a:rPr lang="en-AU" sz="2000" dirty="0" smtClean="0">
                <a:latin typeface="+mj-lt"/>
                <a:cs typeface="Microsoft Sans Serif"/>
              </a:rPr>
              <a:t> </a:t>
            </a:r>
            <a:r>
              <a:rPr lang="en-AU" sz="2000" dirty="0" err="1" smtClean="0">
                <a:latin typeface="+mj-lt"/>
                <a:cs typeface="Microsoft Sans Serif"/>
              </a:rPr>
              <a:t>rằng</a:t>
            </a:r>
            <a:r>
              <a:rPr lang="en-AU" sz="2000" dirty="0" smtClean="0">
                <a:latin typeface="+mj-lt"/>
                <a:cs typeface="Microsoft Sans Serif"/>
              </a:rPr>
              <a:t> </a:t>
            </a:r>
            <a:r>
              <a:rPr lang="en-AU" sz="2000" dirty="0" err="1" smtClean="0">
                <a:latin typeface="+mj-lt"/>
                <a:cs typeface="Microsoft Sans Serif"/>
              </a:rPr>
              <a:t>những</a:t>
            </a:r>
            <a:r>
              <a:rPr lang="en-AU" sz="2000" dirty="0" smtClean="0">
                <a:latin typeface="+mj-lt"/>
                <a:cs typeface="Microsoft Sans Serif"/>
              </a:rPr>
              <a:t> </a:t>
            </a:r>
            <a:r>
              <a:rPr lang="en-AU" sz="2000" dirty="0" err="1" smtClean="0">
                <a:latin typeface="+mj-lt"/>
                <a:cs typeface="Microsoft Sans Serif"/>
              </a:rPr>
              <a:t>thành</a:t>
            </a:r>
            <a:r>
              <a:rPr lang="en-AU" sz="2000" dirty="0" smtClean="0">
                <a:latin typeface="+mj-lt"/>
                <a:cs typeface="Microsoft Sans Serif"/>
              </a:rPr>
              <a:t> </a:t>
            </a:r>
            <a:r>
              <a:rPr lang="en-AU" sz="2000" dirty="0" err="1" smtClean="0">
                <a:latin typeface="+mj-lt"/>
                <a:cs typeface="Microsoft Sans Serif"/>
              </a:rPr>
              <a:t>quả</a:t>
            </a:r>
            <a:r>
              <a:rPr lang="en-AU" sz="2000" dirty="0" smtClean="0">
                <a:latin typeface="+mj-lt"/>
                <a:cs typeface="Microsoft Sans Serif"/>
              </a:rPr>
              <a:t> </a:t>
            </a:r>
            <a:r>
              <a:rPr lang="en-AU" sz="2000" dirty="0" err="1" smtClean="0">
                <a:latin typeface="+mj-lt"/>
                <a:cs typeface="Microsoft Sans Serif"/>
              </a:rPr>
              <a:t>nhất</a:t>
            </a:r>
            <a:r>
              <a:rPr lang="en-AU" sz="2000" dirty="0" smtClean="0">
                <a:latin typeface="+mj-lt"/>
                <a:cs typeface="Microsoft Sans Serif"/>
              </a:rPr>
              <a:t> </a:t>
            </a:r>
            <a:r>
              <a:rPr lang="en-AU" sz="2000" dirty="0" err="1" smtClean="0">
                <a:latin typeface="+mj-lt"/>
                <a:cs typeface="Microsoft Sans Serif"/>
              </a:rPr>
              <a:t>định</a:t>
            </a:r>
            <a:r>
              <a:rPr lang="en-AU" sz="2000" dirty="0" smtClean="0">
                <a:latin typeface="+mj-lt"/>
                <a:cs typeface="Microsoft Sans Serif"/>
              </a:rPr>
              <a:t> </a:t>
            </a:r>
            <a:r>
              <a:rPr lang="en-AU" sz="2000" dirty="0" err="1" smtClean="0">
                <a:latin typeface="+mj-lt"/>
                <a:cs typeface="Microsoft Sans Serif"/>
              </a:rPr>
              <a:t>nên</a:t>
            </a:r>
            <a:r>
              <a:rPr lang="en-AU" sz="2000" dirty="0" smtClean="0">
                <a:latin typeface="+mj-lt"/>
                <a:cs typeface="Microsoft Sans Serif"/>
              </a:rPr>
              <a:t> </a:t>
            </a:r>
            <a:r>
              <a:rPr lang="en-AU" sz="2000" dirty="0" err="1" smtClean="0">
                <a:latin typeface="+mj-lt"/>
                <a:cs typeface="Microsoft Sans Serif"/>
              </a:rPr>
              <a:t>được</a:t>
            </a:r>
            <a:r>
              <a:rPr lang="en-AU" sz="2000" dirty="0" smtClean="0">
                <a:latin typeface="+mj-lt"/>
                <a:cs typeface="Microsoft Sans Serif"/>
              </a:rPr>
              <a:t> </a:t>
            </a:r>
            <a:r>
              <a:rPr lang="en-AU" sz="2000" dirty="0" err="1" smtClean="0">
                <a:latin typeface="+mj-lt"/>
                <a:cs typeface="Microsoft Sans Serif"/>
              </a:rPr>
              <a:t>phân</a:t>
            </a:r>
            <a:r>
              <a:rPr lang="en-AU" sz="2000" dirty="0" smtClean="0">
                <a:latin typeface="+mj-lt"/>
                <a:cs typeface="Microsoft Sans Serif"/>
              </a:rPr>
              <a:t> </a:t>
            </a:r>
            <a:r>
              <a:rPr lang="en-AU" sz="2000" dirty="0" err="1" smtClean="0">
                <a:latin typeface="+mj-lt"/>
                <a:cs typeface="Microsoft Sans Serif"/>
              </a:rPr>
              <a:t>chia</a:t>
            </a:r>
            <a:r>
              <a:rPr lang="en-AU" sz="2000" dirty="0" smtClean="0">
                <a:latin typeface="+mj-lt"/>
                <a:cs typeface="Microsoft Sans Serif"/>
              </a:rPr>
              <a:t> </a:t>
            </a:r>
            <a:r>
              <a:rPr lang="en-AU" sz="2000" dirty="0" err="1" smtClean="0">
                <a:latin typeface="+mj-lt"/>
                <a:cs typeface="Microsoft Sans Serif"/>
              </a:rPr>
              <a:t>lại</a:t>
            </a:r>
            <a:endParaRPr lang="en-AU" sz="2000" dirty="0" smtClean="0">
              <a:latin typeface="+mj-lt"/>
              <a:cs typeface="Microsoft Sans Serif"/>
            </a:endParaRPr>
          </a:p>
          <a:p>
            <a:pPr algn="just">
              <a:buFontTx/>
              <a:buChar char="-"/>
            </a:pPr>
            <a:r>
              <a:rPr lang="en-AU" sz="2000" dirty="0" err="1" smtClean="0">
                <a:latin typeface="+mj-lt"/>
                <a:cs typeface="Microsoft Sans Serif"/>
              </a:rPr>
              <a:t>Thiết</a:t>
            </a:r>
            <a:r>
              <a:rPr lang="en-AU" sz="2000" dirty="0" smtClean="0">
                <a:latin typeface="+mj-lt"/>
                <a:cs typeface="Microsoft Sans Serif"/>
              </a:rPr>
              <a:t> </a:t>
            </a:r>
            <a:r>
              <a:rPr lang="en-AU" sz="2000" dirty="0" err="1" smtClean="0">
                <a:latin typeface="+mj-lt"/>
                <a:cs typeface="Microsoft Sans Serif"/>
              </a:rPr>
              <a:t>lập</a:t>
            </a:r>
            <a:r>
              <a:rPr lang="en-AU" sz="2000" dirty="0" smtClean="0">
                <a:latin typeface="+mj-lt"/>
                <a:cs typeface="Microsoft Sans Serif"/>
              </a:rPr>
              <a:t> </a:t>
            </a:r>
            <a:r>
              <a:rPr lang="en-AU" sz="2000" dirty="0" err="1" smtClean="0">
                <a:latin typeface="+mj-lt"/>
                <a:cs typeface="Microsoft Sans Serif"/>
              </a:rPr>
              <a:t>cơ</a:t>
            </a:r>
            <a:r>
              <a:rPr lang="en-AU" sz="2000" dirty="0" smtClean="0">
                <a:latin typeface="+mj-lt"/>
                <a:cs typeface="Microsoft Sans Serif"/>
              </a:rPr>
              <a:t> </a:t>
            </a:r>
            <a:r>
              <a:rPr lang="en-AU" sz="2000" dirty="0" err="1" smtClean="0">
                <a:latin typeface="+mj-lt"/>
                <a:cs typeface="Microsoft Sans Serif"/>
              </a:rPr>
              <a:t>chế</a:t>
            </a:r>
            <a:r>
              <a:rPr lang="en-AU" sz="2000" dirty="0" smtClean="0">
                <a:latin typeface="+mj-lt"/>
                <a:cs typeface="Microsoft Sans Serif"/>
              </a:rPr>
              <a:t> </a:t>
            </a:r>
            <a:r>
              <a:rPr lang="en-AU" sz="2000" dirty="0" err="1" smtClean="0">
                <a:solidFill>
                  <a:srgbClr val="FF0000"/>
                </a:solidFill>
                <a:latin typeface="+mj-lt"/>
                <a:cs typeface="Microsoft Sans Serif"/>
              </a:rPr>
              <a:t>điều</a:t>
            </a:r>
            <a:r>
              <a:rPr lang="en-AU" sz="2000" dirty="0" smtClean="0">
                <a:solidFill>
                  <a:srgbClr val="FF0000"/>
                </a:solidFill>
                <a:latin typeface="+mj-lt"/>
                <a:cs typeface="Microsoft Sans Serif"/>
              </a:rPr>
              <a:t> </a:t>
            </a:r>
            <a:r>
              <a:rPr lang="en-AU" sz="2000" dirty="0" err="1" smtClean="0">
                <a:solidFill>
                  <a:srgbClr val="FF0000"/>
                </a:solidFill>
                <a:latin typeface="+mj-lt"/>
                <a:cs typeface="Microsoft Sans Serif"/>
              </a:rPr>
              <a:t>chỉnh</a:t>
            </a:r>
            <a:r>
              <a:rPr lang="en-AU" sz="2000" dirty="0" smtClean="0">
                <a:solidFill>
                  <a:srgbClr val="FF0000"/>
                </a:solidFill>
                <a:latin typeface="+mj-lt"/>
                <a:cs typeface="Microsoft Sans Serif"/>
              </a:rPr>
              <a:t> </a:t>
            </a:r>
            <a:r>
              <a:rPr lang="en-AU" sz="2000" dirty="0" err="1" smtClean="0">
                <a:solidFill>
                  <a:srgbClr val="FF0000"/>
                </a:solidFill>
                <a:latin typeface="+mj-lt"/>
                <a:cs typeface="Microsoft Sans Serif"/>
              </a:rPr>
              <a:t>và</a:t>
            </a:r>
            <a:r>
              <a:rPr lang="en-AU" sz="2000" dirty="0" smtClean="0">
                <a:solidFill>
                  <a:srgbClr val="FF0000"/>
                </a:solidFill>
                <a:latin typeface="+mj-lt"/>
                <a:cs typeface="Microsoft Sans Serif"/>
              </a:rPr>
              <a:t> </a:t>
            </a:r>
            <a:r>
              <a:rPr lang="en-AU" sz="2000" dirty="0" err="1" smtClean="0">
                <a:solidFill>
                  <a:srgbClr val="FF0000"/>
                </a:solidFill>
                <a:latin typeface="+mj-lt"/>
                <a:cs typeface="Microsoft Sans Serif"/>
              </a:rPr>
              <a:t>báo</a:t>
            </a:r>
            <a:r>
              <a:rPr lang="en-AU" sz="2000" dirty="0" smtClean="0">
                <a:solidFill>
                  <a:srgbClr val="FF0000"/>
                </a:solidFill>
                <a:latin typeface="+mj-lt"/>
                <a:cs typeface="Microsoft Sans Serif"/>
              </a:rPr>
              <a:t> </a:t>
            </a:r>
            <a:r>
              <a:rPr lang="en-AU" sz="2000" dirty="0" err="1" smtClean="0">
                <a:solidFill>
                  <a:srgbClr val="FF0000"/>
                </a:solidFill>
                <a:latin typeface="+mj-lt"/>
                <a:cs typeface="Microsoft Sans Serif"/>
              </a:rPr>
              <a:t>cáo</a:t>
            </a:r>
            <a:r>
              <a:rPr lang="en-AU" sz="2000" dirty="0" smtClean="0">
                <a:latin typeface="+mj-lt"/>
                <a:cs typeface="Microsoft Sans Serif"/>
              </a:rPr>
              <a:t> </a:t>
            </a:r>
            <a:r>
              <a:rPr lang="en-AU" sz="2000" dirty="0" err="1" smtClean="0">
                <a:latin typeface="+mj-lt"/>
                <a:cs typeface="Microsoft Sans Serif"/>
              </a:rPr>
              <a:t>kết</a:t>
            </a:r>
            <a:r>
              <a:rPr lang="en-AU" sz="2000" dirty="0" smtClean="0">
                <a:latin typeface="+mj-lt"/>
                <a:cs typeface="Microsoft Sans Serif"/>
              </a:rPr>
              <a:t> </a:t>
            </a:r>
            <a:r>
              <a:rPr lang="en-AU" sz="2000" dirty="0" err="1" smtClean="0">
                <a:latin typeface="+mj-lt"/>
                <a:cs typeface="Microsoft Sans Serif"/>
              </a:rPr>
              <a:t>quả</a:t>
            </a:r>
            <a:r>
              <a:rPr lang="en-AU" sz="2000" dirty="0" smtClean="0">
                <a:latin typeface="+mj-lt"/>
                <a:cs typeface="Microsoft Sans Serif"/>
              </a:rPr>
              <a:t> </a:t>
            </a:r>
            <a:r>
              <a:rPr lang="en-AU" sz="2000" dirty="0" err="1" smtClean="0">
                <a:latin typeface="+mj-lt"/>
                <a:cs typeface="Microsoft Sans Serif"/>
              </a:rPr>
              <a:t>thực</a:t>
            </a:r>
            <a:r>
              <a:rPr lang="en-AU" sz="2000" dirty="0" smtClean="0">
                <a:latin typeface="+mj-lt"/>
                <a:cs typeface="Microsoft Sans Serif"/>
              </a:rPr>
              <a:t> </a:t>
            </a:r>
            <a:r>
              <a:rPr lang="en-AU" sz="2000" dirty="0" err="1" smtClean="0">
                <a:latin typeface="+mj-lt"/>
                <a:cs typeface="Microsoft Sans Serif"/>
              </a:rPr>
              <a:t>hiện</a:t>
            </a:r>
            <a:endParaRPr lang="en-AU" sz="2000" dirty="0" smtClean="0">
              <a:latin typeface="+mj-lt"/>
              <a:cs typeface="Microsoft Sans Serif"/>
            </a:endParaRPr>
          </a:p>
          <a:p>
            <a:pPr algn="just">
              <a:buFontTx/>
              <a:buChar char="-"/>
            </a:pPr>
            <a:r>
              <a:rPr lang="en-AU" sz="2000" dirty="0" err="1" smtClean="0">
                <a:latin typeface="+mj-lt"/>
                <a:cs typeface="Microsoft Sans Serif"/>
              </a:rPr>
              <a:t>Tác</a:t>
            </a:r>
            <a:r>
              <a:rPr lang="en-AU" sz="2000" dirty="0" smtClean="0">
                <a:latin typeface="+mj-lt"/>
                <a:cs typeface="Microsoft Sans Serif"/>
              </a:rPr>
              <a:t> </a:t>
            </a:r>
            <a:r>
              <a:rPr lang="en-AU" sz="2000" dirty="0" err="1" smtClean="0">
                <a:latin typeface="+mj-lt"/>
                <a:cs typeface="Microsoft Sans Serif"/>
              </a:rPr>
              <a:t>động</a:t>
            </a:r>
            <a:r>
              <a:rPr lang="en-AU" sz="2000" dirty="0" smtClean="0">
                <a:latin typeface="+mj-lt"/>
                <a:cs typeface="Microsoft Sans Serif"/>
              </a:rPr>
              <a:t> </a:t>
            </a:r>
            <a:r>
              <a:rPr lang="en-AU" sz="2000" dirty="0" err="1" smtClean="0">
                <a:latin typeface="+mj-lt"/>
                <a:cs typeface="Microsoft Sans Serif"/>
              </a:rPr>
              <a:t>đến</a:t>
            </a:r>
            <a:r>
              <a:rPr lang="en-AU" sz="2000" dirty="0" smtClean="0">
                <a:latin typeface="+mj-lt"/>
                <a:cs typeface="Microsoft Sans Serif"/>
              </a:rPr>
              <a:t> </a:t>
            </a:r>
            <a:r>
              <a:rPr lang="en-AU" sz="2000" dirty="0" err="1" smtClean="0">
                <a:latin typeface="+mj-lt"/>
                <a:cs typeface="Microsoft Sans Serif"/>
              </a:rPr>
              <a:t>thái</a:t>
            </a:r>
            <a:r>
              <a:rPr lang="en-AU" sz="2000" dirty="0" smtClean="0">
                <a:latin typeface="+mj-lt"/>
                <a:cs typeface="Microsoft Sans Serif"/>
              </a:rPr>
              <a:t> </a:t>
            </a:r>
            <a:r>
              <a:rPr lang="en-AU" sz="2000" dirty="0" err="1" smtClean="0">
                <a:latin typeface="+mj-lt"/>
                <a:cs typeface="Microsoft Sans Serif"/>
              </a:rPr>
              <a:t>độ</a:t>
            </a:r>
            <a:r>
              <a:rPr lang="en-AU" sz="2000" dirty="0" smtClean="0">
                <a:latin typeface="+mj-lt"/>
                <a:cs typeface="Microsoft Sans Serif"/>
              </a:rPr>
              <a:t>, </a:t>
            </a:r>
            <a:r>
              <a:rPr lang="en-AU" sz="2000" dirty="0" err="1" smtClean="0">
                <a:latin typeface="+mj-lt"/>
                <a:cs typeface="Microsoft Sans Serif"/>
              </a:rPr>
              <a:t>hành</a:t>
            </a:r>
            <a:r>
              <a:rPr lang="en-AU" sz="2000" dirty="0" smtClean="0">
                <a:latin typeface="+mj-lt"/>
                <a:cs typeface="Microsoft Sans Serif"/>
              </a:rPr>
              <a:t> vi </a:t>
            </a:r>
            <a:r>
              <a:rPr lang="en-AU" sz="2000" dirty="0" err="1" smtClean="0">
                <a:latin typeface="+mj-lt"/>
                <a:cs typeface="Microsoft Sans Serif"/>
              </a:rPr>
              <a:t>bằng</a:t>
            </a:r>
            <a:r>
              <a:rPr lang="en-AU" sz="2000" dirty="0" smtClean="0">
                <a:latin typeface="+mj-lt"/>
                <a:cs typeface="Microsoft Sans Serif"/>
              </a:rPr>
              <a:t> </a:t>
            </a:r>
            <a:r>
              <a:rPr lang="en-AU" sz="2000" dirty="0" err="1" smtClean="0">
                <a:latin typeface="+mj-lt"/>
                <a:cs typeface="Microsoft Sans Serif"/>
              </a:rPr>
              <a:t>cách</a:t>
            </a:r>
            <a:r>
              <a:rPr lang="en-AU" sz="2000" dirty="0" smtClean="0">
                <a:latin typeface="+mj-lt"/>
                <a:cs typeface="Microsoft Sans Serif"/>
              </a:rPr>
              <a:t> </a:t>
            </a:r>
            <a:r>
              <a:rPr lang="en-AU" sz="2000" dirty="0" err="1" smtClean="0">
                <a:latin typeface="+mj-lt"/>
                <a:cs typeface="Microsoft Sans Serif"/>
              </a:rPr>
              <a:t>trao</a:t>
            </a:r>
            <a:r>
              <a:rPr lang="en-AU" sz="2000" dirty="0" smtClean="0">
                <a:latin typeface="+mj-lt"/>
                <a:cs typeface="Microsoft Sans Serif"/>
              </a:rPr>
              <a:t> </a:t>
            </a:r>
            <a:r>
              <a:rPr lang="en-AU" sz="2000" dirty="0" err="1" smtClean="0">
                <a:latin typeface="+mj-lt"/>
                <a:cs typeface="Microsoft Sans Serif"/>
              </a:rPr>
              <a:t>tặng</a:t>
            </a:r>
            <a:r>
              <a:rPr lang="en-AU" sz="2000" dirty="0" smtClean="0">
                <a:latin typeface="+mj-lt"/>
                <a:cs typeface="Microsoft Sans Serif"/>
              </a:rPr>
              <a:t> </a:t>
            </a:r>
            <a:r>
              <a:rPr lang="en-AU" sz="2000" dirty="0" err="1" smtClean="0">
                <a:solidFill>
                  <a:srgbClr val="FF0000"/>
                </a:solidFill>
                <a:latin typeface="+mj-lt"/>
                <a:cs typeface="Microsoft Sans Serif"/>
              </a:rPr>
              <a:t>quỹ</a:t>
            </a:r>
            <a:r>
              <a:rPr lang="en-AU" sz="2000" dirty="0" smtClean="0">
                <a:solidFill>
                  <a:srgbClr val="FF0000"/>
                </a:solidFill>
                <a:latin typeface="+mj-lt"/>
                <a:cs typeface="Microsoft Sans Serif"/>
              </a:rPr>
              <a:t> </a:t>
            </a:r>
            <a:r>
              <a:rPr lang="en-AU" sz="2000" dirty="0" err="1" smtClean="0">
                <a:solidFill>
                  <a:srgbClr val="FF0000"/>
                </a:solidFill>
                <a:latin typeface="+mj-lt"/>
                <a:cs typeface="Microsoft Sans Serif"/>
              </a:rPr>
              <a:t>khuyến</a:t>
            </a:r>
            <a:r>
              <a:rPr lang="en-AU" sz="2000" dirty="0" smtClean="0">
                <a:solidFill>
                  <a:srgbClr val="FF0000"/>
                </a:solidFill>
                <a:latin typeface="+mj-lt"/>
                <a:cs typeface="Microsoft Sans Serif"/>
              </a:rPr>
              <a:t> </a:t>
            </a:r>
            <a:r>
              <a:rPr lang="en-AU" sz="2000" dirty="0" err="1" smtClean="0">
                <a:solidFill>
                  <a:srgbClr val="FF0000"/>
                </a:solidFill>
                <a:latin typeface="+mj-lt"/>
                <a:cs typeface="Microsoft Sans Serif"/>
              </a:rPr>
              <a:t>khích</a:t>
            </a:r>
            <a:r>
              <a:rPr lang="en-AU" sz="2000" dirty="0" smtClean="0">
                <a:latin typeface="+mj-lt"/>
                <a:cs typeface="Microsoft Sans Serif"/>
              </a:rPr>
              <a:t> </a:t>
            </a:r>
            <a:r>
              <a:rPr lang="en-AU" sz="2000" dirty="0" err="1" smtClean="0">
                <a:latin typeface="+mj-lt"/>
                <a:cs typeface="Microsoft Sans Serif"/>
              </a:rPr>
              <a:t>nếu</a:t>
            </a:r>
            <a:r>
              <a:rPr lang="en-AU" sz="2000" dirty="0" smtClean="0">
                <a:latin typeface="+mj-lt"/>
                <a:cs typeface="Microsoft Sans Serif"/>
              </a:rPr>
              <a:t> </a:t>
            </a:r>
            <a:r>
              <a:rPr lang="en-AU" sz="2000" dirty="0" err="1" smtClean="0">
                <a:latin typeface="+mj-lt"/>
                <a:cs typeface="Microsoft Sans Serif"/>
              </a:rPr>
              <a:t>nhà</a:t>
            </a:r>
            <a:r>
              <a:rPr lang="en-AU" sz="2000" dirty="0" smtClean="0">
                <a:latin typeface="+mj-lt"/>
                <a:cs typeface="Microsoft Sans Serif"/>
              </a:rPr>
              <a:t> </a:t>
            </a:r>
            <a:r>
              <a:rPr lang="en-AU" sz="2000" dirty="0" err="1" smtClean="0">
                <a:latin typeface="+mj-lt"/>
                <a:cs typeface="Microsoft Sans Serif"/>
              </a:rPr>
              <a:t>trường</a:t>
            </a:r>
            <a:r>
              <a:rPr lang="en-AU" sz="2000" dirty="0" smtClean="0">
                <a:latin typeface="+mj-lt"/>
                <a:cs typeface="Microsoft Sans Serif"/>
              </a:rPr>
              <a:t> </a:t>
            </a:r>
            <a:r>
              <a:rPr lang="en-AU" sz="2000" dirty="0" err="1" smtClean="0">
                <a:latin typeface="+mj-lt"/>
                <a:cs typeface="Microsoft Sans Serif"/>
              </a:rPr>
              <a:t>áp</a:t>
            </a:r>
            <a:r>
              <a:rPr lang="en-AU" sz="2000" dirty="0" smtClean="0">
                <a:latin typeface="+mj-lt"/>
                <a:cs typeface="Microsoft Sans Serif"/>
              </a:rPr>
              <a:t> </a:t>
            </a:r>
            <a:r>
              <a:rPr lang="en-AU" sz="2000" dirty="0" err="1" smtClean="0">
                <a:latin typeface="+mj-lt"/>
                <a:cs typeface="Microsoft Sans Serif"/>
              </a:rPr>
              <a:t>dụng</a:t>
            </a:r>
            <a:r>
              <a:rPr lang="en-AU" sz="2000" dirty="0" smtClean="0">
                <a:latin typeface="+mj-lt"/>
                <a:cs typeface="Microsoft Sans Serif"/>
              </a:rPr>
              <a:t> </a:t>
            </a:r>
            <a:r>
              <a:rPr lang="en-AU" sz="2000" dirty="0" err="1" smtClean="0">
                <a:latin typeface="+mj-lt"/>
                <a:cs typeface="Microsoft Sans Serif"/>
              </a:rPr>
              <a:t>những</a:t>
            </a:r>
            <a:r>
              <a:rPr lang="en-AU" sz="2000" dirty="0" smtClean="0">
                <a:latin typeface="+mj-lt"/>
                <a:cs typeface="Microsoft Sans Serif"/>
              </a:rPr>
              <a:t> chính </a:t>
            </a:r>
            <a:r>
              <a:rPr lang="en-AU" sz="2000" dirty="0" err="1" smtClean="0">
                <a:latin typeface="+mj-lt"/>
                <a:cs typeface="Microsoft Sans Serif"/>
              </a:rPr>
              <a:t>sách</a:t>
            </a:r>
            <a:r>
              <a:rPr lang="en-AU" sz="2000" dirty="0" smtClean="0">
                <a:latin typeface="+mj-lt"/>
                <a:cs typeface="Microsoft Sans Serif"/>
              </a:rPr>
              <a:t> </a:t>
            </a:r>
            <a:r>
              <a:rPr lang="en-AU" sz="2000" dirty="0" err="1" smtClean="0">
                <a:latin typeface="+mj-lt"/>
                <a:cs typeface="Microsoft Sans Serif"/>
              </a:rPr>
              <a:t>nhất</a:t>
            </a:r>
            <a:r>
              <a:rPr lang="en-AU" sz="2000" dirty="0" smtClean="0">
                <a:latin typeface="+mj-lt"/>
                <a:cs typeface="Microsoft Sans Serif"/>
              </a:rPr>
              <a:t> </a:t>
            </a:r>
            <a:r>
              <a:rPr lang="en-AU" sz="2000" dirty="0" err="1" smtClean="0">
                <a:latin typeface="+mj-lt"/>
                <a:cs typeface="Microsoft Sans Serif"/>
              </a:rPr>
              <a:t>định</a:t>
            </a:r>
            <a:r>
              <a:rPr lang="en-AU" sz="2000" dirty="0" smtClean="0">
                <a:latin typeface="+mj-lt"/>
                <a:cs typeface="Microsoft Sans Serif"/>
              </a:rPr>
              <a:t> </a:t>
            </a:r>
          </a:p>
          <a:p>
            <a:pPr algn="just">
              <a:buFontTx/>
              <a:buChar char="-"/>
            </a:pPr>
            <a:r>
              <a:rPr lang="en-US" sz="2000" dirty="0" err="1" smtClean="0">
                <a:latin typeface="+mj-lt"/>
                <a:cs typeface="Microsoft Sans Serif"/>
              </a:rPr>
              <a:t>Yêu</a:t>
            </a:r>
            <a:r>
              <a:rPr lang="en-US" sz="2000" dirty="0" smtClean="0">
                <a:latin typeface="+mj-lt"/>
                <a:cs typeface="Microsoft Sans Serif"/>
              </a:rPr>
              <a:t> </a:t>
            </a:r>
            <a:r>
              <a:rPr lang="en-US" sz="2000" dirty="0" err="1" smtClean="0">
                <a:latin typeface="+mj-lt"/>
                <a:cs typeface="Microsoft Sans Serif"/>
              </a:rPr>
              <a:t>cầu</a:t>
            </a:r>
            <a:r>
              <a:rPr lang="en-US" sz="2000" dirty="0" smtClean="0">
                <a:latin typeface="+mj-lt"/>
                <a:cs typeface="Microsoft Sans Serif"/>
              </a:rPr>
              <a:t> </a:t>
            </a:r>
            <a:r>
              <a:rPr lang="en-US" sz="2000" dirty="0" err="1" smtClean="0">
                <a:solidFill>
                  <a:srgbClr val="FF0000"/>
                </a:solidFill>
                <a:latin typeface="+mj-lt"/>
                <a:cs typeface="Microsoft Sans Serif"/>
              </a:rPr>
              <a:t>tuân</a:t>
            </a:r>
            <a:r>
              <a:rPr lang="en-US" sz="2000" dirty="0" smtClean="0">
                <a:solidFill>
                  <a:srgbClr val="FF0000"/>
                </a:solidFill>
                <a:latin typeface="+mj-lt"/>
                <a:cs typeface="Microsoft Sans Serif"/>
              </a:rPr>
              <a:t> </a:t>
            </a:r>
            <a:r>
              <a:rPr lang="en-US" sz="2000" dirty="0" err="1" smtClean="0">
                <a:solidFill>
                  <a:srgbClr val="FF0000"/>
                </a:solidFill>
                <a:latin typeface="+mj-lt"/>
                <a:cs typeface="Microsoft Sans Serif"/>
              </a:rPr>
              <a:t>theo</a:t>
            </a:r>
            <a:r>
              <a:rPr lang="en-US" sz="2000" dirty="0" smtClean="0">
                <a:latin typeface="+mj-lt"/>
                <a:cs typeface="Microsoft Sans Serif"/>
              </a:rPr>
              <a:t> </a:t>
            </a:r>
            <a:r>
              <a:rPr lang="en-US" sz="2000" dirty="0" err="1" smtClean="0">
                <a:latin typeface="+mj-lt"/>
                <a:cs typeface="Microsoft Sans Serif"/>
              </a:rPr>
              <a:t>các</a:t>
            </a:r>
            <a:r>
              <a:rPr lang="en-US" sz="2000" dirty="0" smtClean="0">
                <a:latin typeface="+mj-lt"/>
                <a:cs typeface="Microsoft Sans Serif"/>
              </a:rPr>
              <a:t> </a:t>
            </a:r>
            <a:r>
              <a:rPr lang="en-US" sz="2000" dirty="0" err="1" smtClean="0">
                <a:latin typeface="+mj-lt"/>
                <a:cs typeface="Microsoft Sans Serif"/>
              </a:rPr>
              <a:t>quy</a:t>
            </a:r>
            <a:r>
              <a:rPr lang="en-US" sz="2000" dirty="0" smtClean="0">
                <a:latin typeface="+mj-lt"/>
                <a:cs typeface="Microsoft Sans Serif"/>
              </a:rPr>
              <a:t> </a:t>
            </a:r>
            <a:r>
              <a:rPr lang="en-US" sz="2000" dirty="0" err="1" smtClean="0">
                <a:latin typeface="+mj-lt"/>
                <a:cs typeface="Microsoft Sans Serif"/>
              </a:rPr>
              <a:t>tắc</a:t>
            </a:r>
            <a:r>
              <a:rPr lang="en-US" sz="2000" dirty="0" smtClean="0">
                <a:latin typeface="+mj-lt"/>
                <a:cs typeface="Microsoft Sans Serif"/>
              </a:rPr>
              <a:t> </a:t>
            </a:r>
            <a:r>
              <a:rPr lang="en-US" sz="2000" dirty="0" err="1" smtClean="0">
                <a:latin typeface="+mj-lt"/>
                <a:cs typeface="Microsoft Sans Serif"/>
              </a:rPr>
              <a:t>trong</a:t>
            </a:r>
            <a:r>
              <a:rPr lang="en-US" sz="2000" dirty="0" smtClean="0">
                <a:latin typeface="+mj-lt"/>
                <a:cs typeface="Microsoft Sans Serif"/>
              </a:rPr>
              <a:t> </a:t>
            </a:r>
            <a:r>
              <a:rPr lang="en-US" sz="2000" dirty="0" err="1" smtClean="0">
                <a:latin typeface="+mj-lt"/>
                <a:cs typeface="Microsoft Sans Serif"/>
              </a:rPr>
              <a:t>quản</a:t>
            </a:r>
            <a:r>
              <a:rPr lang="en-US" sz="2000" dirty="0" smtClean="0">
                <a:latin typeface="+mj-lt"/>
                <a:cs typeface="Microsoft Sans Serif"/>
              </a:rPr>
              <a:t> </a:t>
            </a:r>
            <a:r>
              <a:rPr lang="en-US" sz="2000" dirty="0" err="1" smtClean="0">
                <a:latin typeface="+mj-lt"/>
                <a:cs typeface="Microsoft Sans Serif"/>
              </a:rPr>
              <a:t>lý</a:t>
            </a:r>
            <a:r>
              <a:rPr lang="en-US" sz="2000" dirty="0" smtClean="0">
                <a:latin typeface="+mj-lt"/>
                <a:cs typeface="Microsoft Sans Serif"/>
              </a:rPr>
              <a:t> – </a:t>
            </a:r>
            <a:r>
              <a:rPr lang="en-US" sz="2000" dirty="0" err="1" smtClean="0">
                <a:latin typeface="+mj-lt"/>
                <a:cs typeface="Microsoft Sans Serif"/>
              </a:rPr>
              <a:t>những</a:t>
            </a:r>
            <a:r>
              <a:rPr lang="en-US" sz="2000" dirty="0" smtClean="0">
                <a:latin typeface="+mj-lt"/>
                <a:cs typeface="Microsoft Sans Serif"/>
              </a:rPr>
              <a:t> phương </a:t>
            </a:r>
            <a:r>
              <a:rPr lang="en-US" sz="2000" dirty="0" err="1" smtClean="0">
                <a:latin typeface="+mj-lt"/>
                <a:cs typeface="Microsoft Sans Serif"/>
              </a:rPr>
              <a:t>pháp</a:t>
            </a:r>
            <a:r>
              <a:rPr lang="en-US" sz="2000" dirty="0" smtClean="0">
                <a:latin typeface="+mj-lt"/>
                <a:cs typeface="Microsoft Sans Serif"/>
              </a:rPr>
              <a:t> </a:t>
            </a:r>
            <a:r>
              <a:rPr lang="en-US" sz="2000" dirty="0" err="1" smtClean="0">
                <a:latin typeface="+mj-lt"/>
                <a:cs typeface="Microsoft Sans Serif"/>
              </a:rPr>
              <a:t>hiệu</a:t>
            </a:r>
            <a:r>
              <a:rPr lang="en-US" sz="2000" dirty="0" smtClean="0">
                <a:latin typeface="+mj-lt"/>
                <a:cs typeface="Microsoft Sans Serif"/>
              </a:rPr>
              <a:t> </a:t>
            </a:r>
            <a:r>
              <a:rPr lang="en-US" sz="2000" dirty="0" err="1" smtClean="0">
                <a:latin typeface="+mj-lt"/>
                <a:cs typeface="Microsoft Sans Serif"/>
              </a:rPr>
              <a:t>quả</a:t>
            </a:r>
            <a:endParaRPr lang="en-US" sz="2000" dirty="0" smtClean="0">
              <a:latin typeface="+mj-lt"/>
              <a:cs typeface="Microsoft Sans Serif"/>
            </a:endParaRPr>
          </a:p>
          <a:p>
            <a:pPr algn="just">
              <a:buFontTx/>
              <a:buChar char="-"/>
            </a:pPr>
            <a:r>
              <a:rPr lang="en-US" sz="2000" dirty="0" err="1" smtClean="0">
                <a:solidFill>
                  <a:srgbClr val="FF0000"/>
                </a:solidFill>
                <a:latin typeface="+mj-lt"/>
                <a:cs typeface="Microsoft Sans Serif"/>
              </a:rPr>
              <a:t>Cố</a:t>
            </a:r>
            <a:r>
              <a:rPr lang="en-US" sz="2000" dirty="0" smtClean="0">
                <a:solidFill>
                  <a:srgbClr val="FF0000"/>
                </a:solidFill>
                <a:latin typeface="+mj-lt"/>
                <a:cs typeface="Microsoft Sans Serif"/>
              </a:rPr>
              <a:t> </a:t>
            </a:r>
            <a:r>
              <a:rPr lang="en-US" sz="2000" dirty="0" err="1" smtClean="0">
                <a:solidFill>
                  <a:srgbClr val="FF0000"/>
                </a:solidFill>
                <a:latin typeface="+mj-lt"/>
                <a:cs typeface="Microsoft Sans Serif"/>
              </a:rPr>
              <a:t>vấn</a:t>
            </a:r>
            <a:r>
              <a:rPr lang="en-US" sz="2000" dirty="0" smtClean="0">
                <a:solidFill>
                  <a:srgbClr val="FF0000"/>
                </a:solidFill>
                <a:latin typeface="+mj-lt"/>
                <a:cs typeface="Microsoft Sans Serif"/>
              </a:rPr>
              <a:t> </a:t>
            </a:r>
            <a:r>
              <a:rPr lang="en-US" sz="2000" dirty="0" err="1" smtClean="0">
                <a:solidFill>
                  <a:srgbClr val="FF0000"/>
                </a:solidFill>
                <a:latin typeface="+mj-lt"/>
                <a:cs typeface="Microsoft Sans Serif"/>
              </a:rPr>
              <a:t>và</a:t>
            </a:r>
            <a:r>
              <a:rPr lang="en-US" sz="2000" dirty="0" smtClean="0">
                <a:solidFill>
                  <a:srgbClr val="FF0000"/>
                </a:solidFill>
                <a:latin typeface="+mj-lt"/>
                <a:cs typeface="Microsoft Sans Serif"/>
              </a:rPr>
              <a:t> </a:t>
            </a:r>
            <a:r>
              <a:rPr lang="en-US" sz="2000" dirty="0" err="1" smtClean="0">
                <a:solidFill>
                  <a:srgbClr val="FF0000"/>
                </a:solidFill>
                <a:latin typeface="+mj-lt"/>
                <a:cs typeface="Microsoft Sans Serif"/>
              </a:rPr>
              <a:t>chỉ</a:t>
            </a:r>
            <a:r>
              <a:rPr lang="en-US" sz="2000" dirty="0" smtClean="0">
                <a:solidFill>
                  <a:srgbClr val="FF0000"/>
                </a:solidFill>
                <a:latin typeface="+mj-lt"/>
                <a:cs typeface="Microsoft Sans Serif"/>
              </a:rPr>
              <a:t> </a:t>
            </a:r>
            <a:r>
              <a:rPr lang="en-US" sz="2000" dirty="0" err="1" smtClean="0">
                <a:solidFill>
                  <a:srgbClr val="FF0000"/>
                </a:solidFill>
                <a:latin typeface="+mj-lt"/>
                <a:cs typeface="Microsoft Sans Serif"/>
              </a:rPr>
              <a:t>đạo</a:t>
            </a:r>
            <a:r>
              <a:rPr lang="en-US" sz="2000" dirty="0" smtClean="0">
                <a:latin typeface="+mj-lt"/>
                <a:cs typeface="Microsoft Sans Serif"/>
              </a:rPr>
              <a:t> </a:t>
            </a:r>
            <a:r>
              <a:rPr lang="en-US" sz="2000" dirty="0" err="1" smtClean="0">
                <a:latin typeface="+mj-lt"/>
                <a:cs typeface="Microsoft Sans Serif"/>
              </a:rPr>
              <a:t>về</a:t>
            </a:r>
            <a:r>
              <a:rPr lang="en-US" sz="2000" dirty="0" smtClean="0">
                <a:latin typeface="+mj-lt"/>
                <a:cs typeface="Microsoft Sans Serif"/>
              </a:rPr>
              <a:t> </a:t>
            </a:r>
            <a:r>
              <a:rPr lang="en-US" sz="2000" dirty="0" err="1" smtClean="0">
                <a:latin typeface="+mj-lt"/>
                <a:cs typeface="Microsoft Sans Serif"/>
              </a:rPr>
              <a:t>cách</a:t>
            </a:r>
            <a:r>
              <a:rPr lang="en-US" sz="2000" dirty="0" smtClean="0">
                <a:latin typeface="+mj-lt"/>
                <a:cs typeface="Microsoft Sans Serif"/>
              </a:rPr>
              <a:t> </a:t>
            </a:r>
            <a:r>
              <a:rPr lang="en-US" sz="2000" dirty="0" err="1" smtClean="0">
                <a:latin typeface="+mj-lt"/>
                <a:cs typeface="Microsoft Sans Serif"/>
              </a:rPr>
              <a:t>quản</a:t>
            </a:r>
            <a:r>
              <a:rPr lang="en-US" sz="2000" dirty="0" smtClean="0">
                <a:latin typeface="+mj-lt"/>
                <a:cs typeface="Microsoft Sans Serif"/>
              </a:rPr>
              <a:t> </a:t>
            </a:r>
            <a:r>
              <a:rPr lang="en-US" sz="2000" dirty="0" err="1" smtClean="0">
                <a:latin typeface="+mj-lt"/>
                <a:cs typeface="Microsoft Sans Serif"/>
              </a:rPr>
              <a:t>lý</a:t>
            </a:r>
            <a:r>
              <a:rPr lang="en-US" sz="2000" dirty="0" smtClean="0">
                <a:latin typeface="+mj-lt"/>
                <a:cs typeface="Microsoft Sans Serif"/>
              </a:rPr>
              <a:t> </a:t>
            </a:r>
            <a:r>
              <a:rPr lang="en-US" sz="2000" dirty="0" err="1" smtClean="0">
                <a:latin typeface="+mj-lt"/>
                <a:cs typeface="Microsoft Sans Serif"/>
              </a:rPr>
              <a:t>hiệu</a:t>
            </a:r>
            <a:r>
              <a:rPr lang="en-US" sz="2000" dirty="0" smtClean="0">
                <a:latin typeface="+mj-lt"/>
                <a:cs typeface="Microsoft Sans Serif"/>
              </a:rPr>
              <a:t> </a:t>
            </a:r>
            <a:r>
              <a:rPr lang="en-US" sz="2000" dirty="0" err="1" smtClean="0">
                <a:latin typeface="+mj-lt"/>
                <a:cs typeface="Microsoft Sans Serif"/>
              </a:rPr>
              <a:t>quả</a:t>
            </a:r>
            <a:r>
              <a:rPr lang="en-US" sz="2000" dirty="0" smtClean="0">
                <a:latin typeface="+mj-lt"/>
                <a:cs typeface="Microsoft Sans Serif"/>
              </a:rPr>
              <a:t> </a:t>
            </a:r>
            <a:r>
              <a:rPr lang="en-US" sz="2000" dirty="0" err="1" smtClean="0">
                <a:latin typeface="+mj-lt"/>
                <a:cs typeface="Microsoft Sans Serif"/>
              </a:rPr>
              <a:t>một</a:t>
            </a:r>
            <a:r>
              <a:rPr lang="en-US" sz="2000" dirty="0" smtClean="0">
                <a:latin typeface="+mj-lt"/>
                <a:cs typeface="Microsoft Sans Serif"/>
              </a:rPr>
              <a:t> </a:t>
            </a:r>
            <a:r>
              <a:rPr lang="en-US" sz="2000" dirty="0" err="1" smtClean="0">
                <a:latin typeface="+mj-lt"/>
                <a:cs typeface="Microsoft Sans Serif"/>
              </a:rPr>
              <a:t>cách</a:t>
            </a:r>
            <a:r>
              <a:rPr lang="en-US" sz="2000" dirty="0" smtClean="0">
                <a:latin typeface="+mj-lt"/>
                <a:cs typeface="Microsoft Sans Serif"/>
              </a:rPr>
              <a:t> </a:t>
            </a:r>
            <a:r>
              <a:rPr lang="en-US" sz="2000" dirty="0" err="1" smtClean="0">
                <a:latin typeface="+mj-lt"/>
                <a:cs typeface="Microsoft Sans Serif"/>
              </a:rPr>
              <a:t>thường</a:t>
            </a:r>
            <a:r>
              <a:rPr lang="en-US" sz="2000" dirty="0" smtClean="0">
                <a:latin typeface="+mj-lt"/>
                <a:cs typeface="Microsoft Sans Serif"/>
              </a:rPr>
              <a:t> </a:t>
            </a:r>
            <a:r>
              <a:rPr lang="en-US" sz="2000" dirty="0" err="1" smtClean="0">
                <a:latin typeface="+mj-lt"/>
                <a:cs typeface="Microsoft Sans Serif"/>
              </a:rPr>
              <a:t>xuyên</a:t>
            </a:r>
            <a:r>
              <a:rPr lang="en-US" sz="2000" dirty="0" smtClean="0">
                <a:latin typeface="+mj-lt"/>
                <a:cs typeface="Microsoft Sans Serif"/>
              </a:rPr>
              <a:t>, </a:t>
            </a:r>
            <a:r>
              <a:rPr lang="en-US" sz="2000" dirty="0" err="1" smtClean="0">
                <a:latin typeface="+mj-lt"/>
                <a:cs typeface="Microsoft Sans Serif"/>
              </a:rPr>
              <a:t>thỉnh</a:t>
            </a:r>
            <a:r>
              <a:rPr lang="en-US" sz="2000" dirty="0" smtClean="0">
                <a:latin typeface="+mj-lt"/>
                <a:cs typeface="Microsoft Sans Serif"/>
              </a:rPr>
              <a:t> </a:t>
            </a:r>
            <a:r>
              <a:rPr lang="en-US" sz="2000" dirty="0" err="1" smtClean="0">
                <a:latin typeface="+mj-lt"/>
                <a:cs typeface="Microsoft Sans Serif"/>
              </a:rPr>
              <a:t>thoảng</a:t>
            </a:r>
            <a:r>
              <a:rPr lang="en-US" sz="2000" dirty="0" smtClean="0">
                <a:latin typeface="+mj-lt"/>
                <a:cs typeface="Microsoft Sans Serif"/>
              </a:rPr>
              <a:t> </a:t>
            </a:r>
            <a:r>
              <a:rPr lang="en-US" sz="2000" dirty="0" err="1" smtClean="0">
                <a:latin typeface="+mj-lt"/>
                <a:cs typeface="Microsoft Sans Serif"/>
              </a:rPr>
              <a:t>cung</a:t>
            </a:r>
            <a:r>
              <a:rPr lang="en-US" sz="2000" dirty="0" smtClean="0">
                <a:latin typeface="+mj-lt"/>
                <a:cs typeface="Microsoft Sans Serif"/>
              </a:rPr>
              <a:t> </a:t>
            </a:r>
            <a:r>
              <a:rPr lang="en-US" sz="2000" dirty="0" err="1" smtClean="0">
                <a:latin typeface="+mj-lt"/>
                <a:cs typeface="Microsoft Sans Serif"/>
              </a:rPr>
              <a:t>cấp</a:t>
            </a:r>
            <a:r>
              <a:rPr lang="en-US" sz="2000" dirty="0" smtClean="0">
                <a:latin typeface="+mj-lt"/>
                <a:cs typeface="Microsoft Sans Serif"/>
              </a:rPr>
              <a:t> </a:t>
            </a:r>
            <a:r>
              <a:rPr lang="en-US" sz="2000" dirty="0" err="1" smtClean="0">
                <a:latin typeface="+mj-lt"/>
                <a:cs typeface="Microsoft Sans Serif"/>
              </a:rPr>
              <a:t>thêm</a:t>
            </a:r>
            <a:r>
              <a:rPr lang="en-US" sz="2000" dirty="0" smtClean="0">
                <a:latin typeface="+mj-lt"/>
                <a:cs typeface="Microsoft Sans Serif"/>
              </a:rPr>
              <a:t> </a:t>
            </a:r>
            <a:r>
              <a:rPr lang="en-US" sz="2000" dirty="0" err="1" smtClean="0">
                <a:latin typeface="+mj-lt"/>
                <a:cs typeface="Microsoft Sans Serif"/>
              </a:rPr>
              <a:t>vốn</a:t>
            </a:r>
            <a:r>
              <a:rPr lang="en-US" sz="2000" dirty="0" smtClean="0">
                <a:latin typeface="+mj-lt"/>
                <a:cs typeface="Microsoft Sans Serif"/>
              </a:rPr>
              <a:t> </a:t>
            </a:r>
            <a:r>
              <a:rPr lang="en-US" sz="2000" dirty="0" err="1" smtClean="0">
                <a:latin typeface="+mj-lt"/>
                <a:cs typeface="Microsoft Sans Serif"/>
              </a:rPr>
              <a:t>để</a:t>
            </a:r>
            <a:r>
              <a:rPr lang="en-US" sz="2000" dirty="0" smtClean="0">
                <a:latin typeface="+mj-lt"/>
                <a:cs typeface="Microsoft Sans Serif"/>
              </a:rPr>
              <a:t> </a:t>
            </a:r>
            <a:r>
              <a:rPr lang="en-US" sz="2000" dirty="0" err="1" smtClean="0">
                <a:latin typeface="+mj-lt"/>
                <a:cs typeface="Microsoft Sans Serif"/>
              </a:rPr>
              <a:t>khuyến</a:t>
            </a:r>
            <a:r>
              <a:rPr lang="en-US" sz="2000" dirty="0" smtClean="0">
                <a:latin typeface="+mj-lt"/>
                <a:cs typeface="Microsoft Sans Serif"/>
              </a:rPr>
              <a:t> </a:t>
            </a:r>
            <a:r>
              <a:rPr lang="en-US" sz="2000" dirty="0" err="1" smtClean="0">
                <a:latin typeface="+mj-lt"/>
                <a:cs typeface="Microsoft Sans Serif"/>
              </a:rPr>
              <a:t>khích</a:t>
            </a:r>
            <a:r>
              <a:rPr lang="en-US" sz="2000" dirty="0" smtClean="0">
                <a:latin typeface="+mj-lt"/>
                <a:cs typeface="Microsoft Sans Serif"/>
              </a:rPr>
              <a:t> </a:t>
            </a:r>
            <a:r>
              <a:rPr lang="en-US" sz="2000" dirty="0" err="1" smtClean="0">
                <a:latin typeface="+mj-lt"/>
                <a:cs typeface="Microsoft Sans Serif"/>
              </a:rPr>
              <a:t>các</a:t>
            </a:r>
            <a:r>
              <a:rPr lang="en-US" sz="2000" dirty="0" smtClean="0">
                <a:latin typeface="+mj-lt"/>
                <a:cs typeface="Microsoft Sans Serif"/>
              </a:rPr>
              <a:t> </a:t>
            </a:r>
            <a:r>
              <a:rPr lang="en-US" sz="2000" dirty="0" err="1" smtClean="0">
                <a:latin typeface="+mj-lt"/>
                <a:cs typeface="Microsoft Sans Serif"/>
              </a:rPr>
              <a:t>trường</a:t>
            </a:r>
            <a:r>
              <a:rPr lang="en-US" sz="2000" dirty="0" smtClean="0">
                <a:latin typeface="+mj-lt"/>
                <a:cs typeface="Microsoft Sans Serif"/>
              </a:rPr>
              <a:t> </a:t>
            </a:r>
            <a:r>
              <a:rPr lang="en-US" sz="2000" dirty="0" err="1" smtClean="0">
                <a:latin typeface="+mj-lt"/>
                <a:cs typeface="Microsoft Sans Serif"/>
              </a:rPr>
              <a:t>đại</a:t>
            </a:r>
            <a:r>
              <a:rPr lang="en-US" sz="2000" dirty="0" smtClean="0">
                <a:latin typeface="+mj-lt"/>
                <a:cs typeface="Microsoft Sans Serif"/>
              </a:rPr>
              <a:t> </a:t>
            </a:r>
            <a:r>
              <a:rPr lang="en-US" sz="2000" dirty="0" err="1" smtClean="0">
                <a:latin typeface="+mj-lt"/>
                <a:cs typeface="Microsoft Sans Serif"/>
              </a:rPr>
              <a:t>học</a:t>
            </a:r>
            <a:r>
              <a:rPr lang="en-US" sz="2000" dirty="0" smtClean="0">
                <a:latin typeface="+mj-lt"/>
                <a:cs typeface="Microsoft Sans Serif"/>
              </a:rPr>
              <a:t> </a:t>
            </a:r>
            <a:r>
              <a:rPr lang="en-US" sz="2000" dirty="0" err="1" smtClean="0">
                <a:latin typeface="+mj-lt"/>
                <a:cs typeface="Microsoft Sans Serif"/>
              </a:rPr>
              <a:t>đồng</a:t>
            </a:r>
            <a:r>
              <a:rPr lang="en-US" sz="2000" dirty="0" smtClean="0">
                <a:latin typeface="+mj-lt"/>
                <a:cs typeface="Microsoft Sans Serif"/>
              </a:rPr>
              <a:t> ý </a:t>
            </a:r>
            <a:r>
              <a:rPr lang="en-US" sz="2000" dirty="0" err="1" smtClean="0">
                <a:latin typeface="+mj-lt"/>
                <a:cs typeface="Microsoft Sans Serif"/>
              </a:rPr>
              <a:t>tuân</a:t>
            </a:r>
            <a:r>
              <a:rPr lang="en-US" sz="2000" dirty="0" smtClean="0">
                <a:latin typeface="+mj-lt"/>
                <a:cs typeface="Microsoft Sans Serif"/>
              </a:rPr>
              <a:t> </a:t>
            </a:r>
            <a:r>
              <a:rPr lang="en-US" sz="2000" dirty="0" err="1" smtClean="0">
                <a:latin typeface="+mj-lt"/>
                <a:cs typeface="Microsoft Sans Serif"/>
              </a:rPr>
              <a:t>theo</a:t>
            </a:r>
            <a:r>
              <a:rPr lang="en-US" sz="2000" dirty="0" smtClean="0">
                <a:latin typeface="+mj-lt"/>
                <a:cs typeface="Microsoft Sans Serif"/>
              </a:rPr>
              <a:t>.</a:t>
            </a:r>
          </a:p>
          <a:p>
            <a:pPr algn="just">
              <a:buFontTx/>
              <a:buChar char="-"/>
            </a:pPr>
            <a:r>
              <a:rPr lang="en-US" sz="2000" dirty="0" err="1" smtClean="0">
                <a:latin typeface="+mj-lt"/>
                <a:cs typeface="Microsoft Sans Serif"/>
              </a:rPr>
              <a:t>Đưa</a:t>
            </a:r>
            <a:r>
              <a:rPr lang="en-US" sz="2000" dirty="0" smtClean="0">
                <a:latin typeface="+mj-lt"/>
                <a:cs typeface="Microsoft Sans Serif"/>
              </a:rPr>
              <a:t> </a:t>
            </a:r>
            <a:r>
              <a:rPr lang="en-US" sz="2000" dirty="0" err="1" smtClean="0">
                <a:latin typeface="+mj-lt"/>
                <a:cs typeface="Microsoft Sans Serif"/>
              </a:rPr>
              <a:t>ra</a:t>
            </a:r>
            <a:r>
              <a:rPr lang="en-US" sz="2000" dirty="0" smtClean="0">
                <a:latin typeface="+mj-lt"/>
                <a:cs typeface="Microsoft Sans Serif"/>
              </a:rPr>
              <a:t> </a:t>
            </a:r>
            <a:r>
              <a:rPr lang="en-US" sz="2000" dirty="0" err="1" smtClean="0">
                <a:latin typeface="+mj-lt"/>
                <a:cs typeface="Microsoft Sans Serif"/>
              </a:rPr>
              <a:t>những</a:t>
            </a:r>
            <a:r>
              <a:rPr lang="en-US" sz="2000" dirty="0" smtClean="0">
                <a:latin typeface="+mj-lt"/>
                <a:cs typeface="Microsoft Sans Serif"/>
              </a:rPr>
              <a:t> </a:t>
            </a:r>
            <a:r>
              <a:rPr lang="en-US" sz="2000" dirty="0" err="1" smtClean="0">
                <a:latin typeface="+mj-lt"/>
                <a:cs typeface="Microsoft Sans Serif"/>
              </a:rPr>
              <a:t>đề</a:t>
            </a:r>
            <a:r>
              <a:rPr lang="en-US" sz="2000" dirty="0" smtClean="0">
                <a:latin typeface="+mj-lt"/>
                <a:cs typeface="Microsoft Sans Serif"/>
              </a:rPr>
              <a:t> </a:t>
            </a:r>
            <a:r>
              <a:rPr lang="en-US" sz="2000" dirty="0" err="1" smtClean="0">
                <a:latin typeface="+mj-lt"/>
                <a:cs typeface="Microsoft Sans Serif"/>
              </a:rPr>
              <a:t>xuất</a:t>
            </a:r>
            <a:r>
              <a:rPr lang="en-US" sz="2000" dirty="0" smtClean="0">
                <a:latin typeface="+mj-lt"/>
                <a:cs typeface="Microsoft Sans Serif"/>
              </a:rPr>
              <a:t> </a:t>
            </a:r>
            <a:r>
              <a:rPr lang="en-US" sz="2000" dirty="0" err="1" smtClean="0">
                <a:latin typeface="+mj-lt"/>
                <a:cs typeface="Microsoft Sans Serif"/>
              </a:rPr>
              <a:t>về</a:t>
            </a:r>
            <a:r>
              <a:rPr lang="en-US" sz="2000" dirty="0" smtClean="0">
                <a:latin typeface="+mj-lt"/>
                <a:cs typeface="Microsoft Sans Serif"/>
              </a:rPr>
              <a:t> </a:t>
            </a:r>
            <a:r>
              <a:rPr lang="en-US" sz="2000" dirty="0" err="1" smtClean="0">
                <a:latin typeface="+mj-lt"/>
                <a:cs typeface="Microsoft Sans Serif"/>
              </a:rPr>
              <a:t>những</a:t>
            </a:r>
            <a:r>
              <a:rPr lang="en-US" sz="2000" dirty="0" smtClean="0">
                <a:latin typeface="+mj-lt"/>
                <a:cs typeface="Microsoft Sans Serif"/>
              </a:rPr>
              <a:t> </a:t>
            </a:r>
            <a:r>
              <a:rPr lang="en-US" sz="2000" dirty="0" err="1" smtClean="0">
                <a:solidFill>
                  <a:srgbClr val="FF0000"/>
                </a:solidFill>
                <a:latin typeface="+mj-lt"/>
                <a:cs typeface="Microsoft Sans Serif"/>
              </a:rPr>
              <a:t>vấn</a:t>
            </a:r>
            <a:r>
              <a:rPr lang="en-US" sz="2000" dirty="0" smtClean="0">
                <a:solidFill>
                  <a:srgbClr val="FF0000"/>
                </a:solidFill>
                <a:latin typeface="+mj-lt"/>
                <a:cs typeface="Microsoft Sans Serif"/>
              </a:rPr>
              <a:t> </a:t>
            </a:r>
            <a:r>
              <a:rPr lang="en-US" sz="2000" dirty="0" err="1" smtClean="0">
                <a:solidFill>
                  <a:srgbClr val="FF0000"/>
                </a:solidFill>
                <a:latin typeface="+mj-lt"/>
                <a:cs typeface="Microsoft Sans Serif"/>
              </a:rPr>
              <a:t>đề</a:t>
            </a:r>
            <a:r>
              <a:rPr lang="en-US" sz="2000" dirty="0" smtClean="0">
                <a:latin typeface="+mj-lt"/>
                <a:cs typeface="Microsoft Sans Serif"/>
              </a:rPr>
              <a:t> </a:t>
            </a:r>
            <a:r>
              <a:rPr lang="en-US" sz="2000" dirty="0" err="1" smtClean="0">
                <a:latin typeface="+mj-lt"/>
                <a:cs typeface="Microsoft Sans Serif"/>
              </a:rPr>
              <a:t>tiềm</a:t>
            </a:r>
            <a:r>
              <a:rPr lang="en-US" sz="2000" dirty="0" smtClean="0">
                <a:latin typeface="+mj-lt"/>
                <a:cs typeface="Microsoft Sans Serif"/>
              </a:rPr>
              <a:t> </a:t>
            </a:r>
            <a:r>
              <a:rPr lang="en-US" sz="2000" dirty="0" err="1" smtClean="0">
                <a:latin typeface="+mj-lt"/>
                <a:cs typeface="Microsoft Sans Serif"/>
              </a:rPr>
              <a:t>năng</a:t>
            </a:r>
            <a:r>
              <a:rPr lang="en-US" sz="2000" dirty="0" smtClean="0">
                <a:latin typeface="+mj-lt"/>
                <a:cs typeface="Microsoft Sans Serif"/>
              </a:rPr>
              <a:t> (</a:t>
            </a:r>
            <a:r>
              <a:rPr lang="en-US" sz="2000" dirty="0" err="1" smtClean="0">
                <a:latin typeface="+mj-lt"/>
                <a:cs typeface="Microsoft Sans Serif"/>
              </a:rPr>
              <a:t>Những</a:t>
            </a:r>
            <a:r>
              <a:rPr lang="en-US" sz="2000" dirty="0" smtClean="0">
                <a:latin typeface="+mj-lt"/>
                <a:cs typeface="Microsoft Sans Serif"/>
              </a:rPr>
              <a:t> phương </a:t>
            </a:r>
            <a:r>
              <a:rPr lang="en-US" sz="2000" dirty="0" err="1" smtClean="0">
                <a:latin typeface="+mj-lt"/>
                <a:cs typeface="Microsoft Sans Serif"/>
              </a:rPr>
              <a:t>pháp</a:t>
            </a:r>
            <a:r>
              <a:rPr lang="en-US" sz="2000" dirty="0" smtClean="0">
                <a:latin typeface="+mj-lt"/>
                <a:cs typeface="Microsoft Sans Serif"/>
              </a:rPr>
              <a:t> QTĐH </a:t>
            </a:r>
            <a:r>
              <a:rPr lang="en-US" sz="2000" dirty="0" err="1" smtClean="0">
                <a:latin typeface="+mj-lt"/>
                <a:cs typeface="Microsoft Sans Serif"/>
              </a:rPr>
              <a:t>không</a:t>
            </a:r>
            <a:r>
              <a:rPr lang="en-US" sz="2000" dirty="0" smtClean="0">
                <a:latin typeface="+mj-lt"/>
                <a:cs typeface="Microsoft Sans Serif"/>
              </a:rPr>
              <a:t> </a:t>
            </a:r>
            <a:r>
              <a:rPr lang="en-US" sz="2000" dirty="0" err="1" smtClean="0">
                <a:latin typeface="+mj-lt"/>
                <a:cs typeface="Microsoft Sans Serif"/>
              </a:rPr>
              <a:t>hiệu</a:t>
            </a:r>
            <a:r>
              <a:rPr lang="en-US" sz="2000" dirty="0" smtClean="0">
                <a:latin typeface="+mj-lt"/>
                <a:cs typeface="Microsoft Sans Serif"/>
              </a:rPr>
              <a:t> </a:t>
            </a:r>
            <a:r>
              <a:rPr lang="en-US" sz="2000" dirty="0" err="1" smtClean="0">
                <a:latin typeface="+mj-lt"/>
                <a:cs typeface="Microsoft Sans Serif"/>
              </a:rPr>
              <a:t>quả</a:t>
            </a:r>
            <a:r>
              <a:rPr lang="en-US" sz="2000" dirty="0" smtClean="0">
                <a:latin typeface="+mj-lt"/>
                <a:cs typeface="Microsoft Sans Serif"/>
              </a:rPr>
              <a:t>)</a:t>
            </a:r>
          </a:p>
          <a:p>
            <a:endParaRPr lang="en-US" sz="2000" dirty="0" smtClean="0">
              <a:latin typeface="+mj-lt"/>
            </a:endParaRPr>
          </a:p>
          <a:p>
            <a:endParaRPr lang="en-US" dirty="0">
              <a:latin typeface="+mj-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mj-lt"/>
              </a:rPr>
              <a:t>Lưu</a:t>
            </a:r>
            <a:r>
              <a:rPr lang="en-US" b="1" dirty="0" smtClean="0">
                <a:latin typeface="+mj-lt"/>
              </a:rPr>
              <a:t> ý </a:t>
            </a:r>
            <a:r>
              <a:rPr lang="en-US" b="1" dirty="0" err="1" smtClean="0">
                <a:latin typeface="+mj-lt"/>
              </a:rPr>
              <a:t>quan</a:t>
            </a:r>
            <a:r>
              <a:rPr lang="en-US" b="1" dirty="0" smtClean="0">
                <a:latin typeface="+mj-lt"/>
              </a:rPr>
              <a:t> </a:t>
            </a:r>
            <a:r>
              <a:rPr lang="en-US" b="1" dirty="0" err="1" smtClean="0">
                <a:latin typeface="+mj-lt"/>
              </a:rPr>
              <a:t>trọng</a:t>
            </a:r>
            <a:r>
              <a:rPr lang="en-US" b="1" dirty="0" smtClean="0">
                <a:latin typeface="+mj-lt"/>
              </a:rPr>
              <a:t>: </a:t>
            </a:r>
            <a:endParaRPr lang="en-US" b="1" dirty="0">
              <a:latin typeface="+mj-lt"/>
            </a:endParaRPr>
          </a:p>
        </p:txBody>
      </p:sp>
      <p:sp>
        <p:nvSpPr>
          <p:cNvPr id="3" name="Content Placeholder 2"/>
          <p:cNvSpPr>
            <a:spLocks noGrp="1"/>
          </p:cNvSpPr>
          <p:nvPr>
            <p:ph idx="1"/>
          </p:nvPr>
        </p:nvSpPr>
        <p:spPr/>
        <p:txBody>
          <a:bodyPr/>
          <a:lstStyle/>
          <a:p>
            <a:pPr algn="ctr"/>
            <a:r>
              <a:rPr lang="en-US" sz="2400" dirty="0" smtClean="0">
                <a:latin typeface="+mj-lt"/>
              </a:rPr>
              <a:t>“</a:t>
            </a:r>
            <a:r>
              <a:rPr lang="en-US" sz="2400" dirty="0" err="1" smtClean="0">
                <a:latin typeface="+mj-lt"/>
              </a:rPr>
              <a:t>Các</a:t>
            </a:r>
            <a:r>
              <a:rPr lang="en-US" sz="2400" dirty="0" smtClean="0">
                <a:latin typeface="+mj-lt"/>
              </a:rPr>
              <a:t> </a:t>
            </a:r>
            <a:r>
              <a:rPr lang="en-US" sz="2400" dirty="0" err="1" smtClean="0">
                <a:latin typeface="+mj-lt"/>
              </a:rPr>
              <a:t>nhân</a:t>
            </a:r>
            <a:r>
              <a:rPr lang="en-US" sz="2400" dirty="0" smtClean="0">
                <a:latin typeface="+mj-lt"/>
              </a:rPr>
              <a:t> </a:t>
            </a:r>
            <a:r>
              <a:rPr lang="en-US" sz="2400" dirty="0" err="1" smtClean="0">
                <a:latin typeface="+mj-lt"/>
              </a:rPr>
              <a:t>tố</a:t>
            </a:r>
            <a:r>
              <a:rPr lang="en-US" sz="2400" dirty="0" smtClean="0">
                <a:latin typeface="+mj-lt"/>
              </a:rPr>
              <a:t> </a:t>
            </a:r>
            <a:r>
              <a:rPr lang="en-US" sz="2400" dirty="0" err="1" smtClean="0">
                <a:latin typeface="+mj-lt"/>
              </a:rPr>
              <a:t>trong</a:t>
            </a:r>
            <a:r>
              <a:rPr lang="en-US" sz="2400" dirty="0" smtClean="0">
                <a:latin typeface="+mj-lt"/>
              </a:rPr>
              <a:t> </a:t>
            </a:r>
            <a:r>
              <a:rPr lang="en-US" sz="2400" dirty="0" err="1" smtClean="0">
                <a:latin typeface="+mj-lt"/>
              </a:rPr>
              <a:t>công</a:t>
            </a:r>
            <a:r>
              <a:rPr lang="en-US" sz="2400" dirty="0" smtClean="0">
                <a:latin typeface="+mj-lt"/>
              </a:rPr>
              <a:t> </a:t>
            </a:r>
            <a:r>
              <a:rPr lang="en-US" sz="2400" dirty="0" err="1" smtClean="0">
                <a:latin typeface="+mj-lt"/>
              </a:rPr>
              <a:t>cuộc</a:t>
            </a:r>
            <a:r>
              <a:rPr lang="en-US" sz="2400" dirty="0" smtClean="0">
                <a:latin typeface="+mj-lt"/>
              </a:rPr>
              <a:t> </a:t>
            </a:r>
            <a:r>
              <a:rPr lang="en-US" sz="2400" dirty="0" err="1" smtClean="0">
                <a:latin typeface="+mj-lt"/>
              </a:rPr>
              <a:t>quản</a:t>
            </a:r>
            <a:r>
              <a:rPr lang="en-US" sz="2400" dirty="0" smtClean="0">
                <a:latin typeface="+mj-lt"/>
              </a:rPr>
              <a:t> </a:t>
            </a:r>
            <a:r>
              <a:rPr lang="en-US" sz="2400" dirty="0" err="1" smtClean="0">
                <a:latin typeface="+mj-lt"/>
              </a:rPr>
              <a:t>trị</a:t>
            </a:r>
            <a:r>
              <a:rPr lang="en-US" sz="2400" dirty="0" smtClean="0">
                <a:latin typeface="+mj-lt"/>
              </a:rPr>
              <a:t> </a:t>
            </a:r>
            <a:r>
              <a:rPr lang="en-US" sz="2400" dirty="0" err="1" smtClean="0">
                <a:latin typeface="+mj-lt"/>
              </a:rPr>
              <a:t>trường</a:t>
            </a:r>
            <a:r>
              <a:rPr lang="en-US" sz="2400" dirty="0" smtClean="0">
                <a:latin typeface="+mj-lt"/>
              </a:rPr>
              <a:t> </a:t>
            </a:r>
            <a:r>
              <a:rPr lang="en-US" sz="2400" dirty="0" err="1" smtClean="0">
                <a:latin typeface="+mj-lt"/>
              </a:rPr>
              <a:t>đại</a:t>
            </a:r>
            <a:r>
              <a:rPr lang="en-US" sz="2400" dirty="0" smtClean="0">
                <a:latin typeface="+mj-lt"/>
              </a:rPr>
              <a:t> </a:t>
            </a:r>
            <a:r>
              <a:rPr lang="en-US" sz="2400" dirty="0" err="1" smtClean="0">
                <a:latin typeface="+mj-lt"/>
              </a:rPr>
              <a:t>học</a:t>
            </a:r>
            <a:r>
              <a:rPr lang="en-US" sz="2400" dirty="0" smtClean="0">
                <a:latin typeface="+mj-lt"/>
              </a:rPr>
              <a:t> </a:t>
            </a:r>
            <a:r>
              <a:rPr lang="en-US" sz="2400" dirty="0" err="1" smtClean="0">
                <a:latin typeface="+mj-lt"/>
              </a:rPr>
              <a:t>hiệu</a:t>
            </a:r>
            <a:r>
              <a:rPr lang="en-US" sz="2400" dirty="0" smtClean="0">
                <a:latin typeface="+mj-lt"/>
              </a:rPr>
              <a:t> </a:t>
            </a:r>
            <a:r>
              <a:rPr lang="en-US" sz="2400" dirty="0" err="1" smtClean="0">
                <a:latin typeface="+mj-lt"/>
              </a:rPr>
              <a:t>quả</a:t>
            </a:r>
            <a:r>
              <a:rPr lang="en-US" sz="2400" dirty="0" smtClean="0">
                <a:latin typeface="+mj-lt"/>
              </a:rPr>
              <a:t> </a:t>
            </a:r>
            <a:r>
              <a:rPr lang="en-US" sz="2400" dirty="0" err="1" smtClean="0">
                <a:latin typeface="+mj-lt"/>
              </a:rPr>
              <a:t>bao</a:t>
            </a:r>
            <a:r>
              <a:rPr lang="en-US" sz="2400" dirty="0" smtClean="0">
                <a:latin typeface="+mj-lt"/>
              </a:rPr>
              <a:t> </a:t>
            </a:r>
            <a:r>
              <a:rPr lang="en-US" sz="2400" dirty="0" err="1" smtClean="0">
                <a:latin typeface="+mj-lt"/>
              </a:rPr>
              <a:t>gồm</a:t>
            </a:r>
            <a:r>
              <a:rPr lang="en-US" sz="2400" dirty="0" smtClean="0">
                <a:latin typeface="+mj-lt"/>
              </a:rPr>
              <a:t> </a:t>
            </a:r>
            <a:r>
              <a:rPr lang="en-US" sz="2400" dirty="0" err="1" smtClean="0">
                <a:latin typeface="+mj-lt"/>
              </a:rPr>
              <a:t>việc</a:t>
            </a:r>
            <a:r>
              <a:rPr lang="en-US" sz="2400" dirty="0" smtClean="0">
                <a:latin typeface="+mj-lt"/>
              </a:rPr>
              <a:t> “</a:t>
            </a:r>
            <a:r>
              <a:rPr lang="en-US" sz="2400" dirty="0" err="1" smtClean="0">
                <a:latin typeface="+mj-lt"/>
              </a:rPr>
              <a:t>có</a:t>
            </a:r>
            <a:r>
              <a:rPr lang="en-US" sz="2400" dirty="0" smtClean="0">
                <a:latin typeface="+mj-lt"/>
              </a:rPr>
              <a:t> </a:t>
            </a:r>
            <a:r>
              <a:rPr lang="en-US" sz="2400" dirty="0" err="1" smtClean="0">
                <a:latin typeface="+mj-lt"/>
              </a:rPr>
              <a:t>học</a:t>
            </a:r>
            <a:r>
              <a:rPr lang="en-US" sz="2400" dirty="0" smtClean="0">
                <a:latin typeface="+mj-lt"/>
              </a:rPr>
              <a:t> </a:t>
            </a:r>
            <a:r>
              <a:rPr lang="en-US" sz="2400" dirty="0" err="1" smtClean="0">
                <a:latin typeface="+mj-lt"/>
              </a:rPr>
              <a:t>thức</a:t>
            </a:r>
            <a:r>
              <a:rPr lang="en-US" sz="2400" dirty="0" smtClean="0">
                <a:latin typeface="+mj-lt"/>
              </a:rPr>
              <a:t>” </a:t>
            </a:r>
            <a:r>
              <a:rPr lang="en-US" sz="2400" dirty="0" err="1" smtClean="0">
                <a:latin typeface="+mj-lt"/>
              </a:rPr>
              <a:t>về</a:t>
            </a:r>
            <a:r>
              <a:rPr lang="en-US" sz="2400" dirty="0" smtClean="0">
                <a:latin typeface="+mj-lt"/>
              </a:rPr>
              <a:t> </a:t>
            </a:r>
            <a:r>
              <a:rPr lang="en-US" sz="2400" dirty="0" err="1" smtClean="0">
                <a:solidFill>
                  <a:srgbClr val="FF0000"/>
                </a:solidFill>
                <a:latin typeface="+mj-lt"/>
              </a:rPr>
              <a:t>bối</a:t>
            </a:r>
            <a:r>
              <a:rPr lang="en-US" sz="2400" dirty="0" smtClean="0">
                <a:solidFill>
                  <a:srgbClr val="FF0000"/>
                </a:solidFill>
                <a:latin typeface="+mj-lt"/>
              </a:rPr>
              <a:t> </a:t>
            </a:r>
            <a:r>
              <a:rPr lang="en-US" sz="2400" dirty="0" err="1" smtClean="0">
                <a:solidFill>
                  <a:srgbClr val="FF0000"/>
                </a:solidFill>
                <a:latin typeface="+mj-lt"/>
              </a:rPr>
              <a:t>cảnh</a:t>
            </a:r>
            <a:r>
              <a:rPr lang="en-US" sz="2400" dirty="0" smtClean="0">
                <a:latin typeface="+mj-lt"/>
              </a:rPr>
              <a:t>, “</a:t>
            </a:r>
            <a:r>
              <a:rPr lang="en-US" sz="2400" dirty="0" err="1" smtClean="0">
                <a:latin typeface="+mj-lt"/>
              </a:rPr>
              <a:t>có</a:t>
            </a:r>
            <a:r>
              <a:rPr lang="en-US" sz="2400" dirty="0" smtClean="0">
                <a:latin typeface="+mj-lt"/>
              </a:rPr>
              <a:t> </a:t>
            </a:r>
            <a:r>
              <a:rPr lang="en-US" sz="2400" dirty="0" err="1" smtClean="0">
                <a:latin typeface="+mj-lt"/>
              </a:rPr>
              <a:t>hiểu</a:t>
            </a:r>
            <a:r>
              <a:rPr lang="en-US" sz="2400" dirty="0" smtClean="0">
                <a:latin typeface="+mj-lt"/>
              </a:rPr>
              <a:t> </a:t>
            </a:r>
            <a:r>
              <a:rPr lang="en-US" sz="2400" dirty="0" err="1" smtClean="0">
                <a:latin typeface="+mj-lt"/>
              </a:rPr>
              <a:t>biết</a:t>
            </a:r>
            <a:r>
              <a:rPr lang="en-US" sz="2400" dirty="0" smtClean="0">
                <a:latin typeface="+mj-lt"/>
              </a:rPr>
              <a:t>” </a:t>
            </a:r>
            <a:r>
              <a:rPr lang="en-US" sz="2400" dirty="0" err="1" smtClean="0">
                <a:latin typeface="+mj-lt"/>
              </a:rPr>
              <a:t>về</a:t>
            </a:r>
            <a:r>
              <a:rPr lang="en-US" sz="2400" dirty="0" smtClean="0">
                <a:latin typeface="+mj-lt"/>
              </a:rPr>
              <a:t> </a:t>
            </a:r>
            <a:r>
              <a:rPr lang="en-US" sz="2400" dirty="0" err="1" smtClean="0">
                <a:solidFill>
                  <a:srgbClr val="FF0000"/>
                </a:solidFill>
                <a:latin typeface="+mj-lt"/>
              </a:rPr>
              <a:t>tổ</a:t>
            </a:r>
            <a:r>
              <a:rPr lang="en-US" sz="2400" dirty="0" smtClean="0">
                <a:solidFill>
                  <a:srgbClr val="FF0000"/>
                </a:solidFill>
                <a:latin typeface="+mj-lt"/>
              </a:rPr>
              <a:t> </a:t>
            </a:r>
            <a:r>
              <a:rPr lang="en-US" sz="2400" dirty="0" err="1" smtClean="0">
                <a:solidFill>
                  <a:srgbClr val="FF0000"/>
                </a:solidFill>
                <a:latin typeface="+mj-lt"/>
              </a:rPr>
              <a:t>chức</a:t>
            </a:r>
            <a:r>
              <a:rPr lang="en-US" sz="2400" dirty="0" smtClean="0">
                <a:latin typeface="+mj-lt"/>
              </a:rPr>
              <a:t>, </a:t>
            </a:r>
            <a:r>
              <a:rPr lang="en-US" sz="2400" dirty="0" err="1" smtClean="0">
                <a:latin typeface="+mj-lt"/>
              </a:rPr>
              <a:t>và</a:t>
            </a:r>
            <a:r>
              <a:rPr lang="en-US" sz="2400" dirty="0" smtClean="0">
                <a:latin typeface="+mj-lt"/>
              </a:rPr>
              <a:t> “</a:t>
            </a:r>
            <a:r>
              <a:rPr lang="en-US" sz="2400" dirty="0" err="1" smtClean="0">
                <a:latin typeface="+mj-lt"/>
              </a:rPr>
              <a:t>có</a:t>
            </a:r>
            <a:r>
              <a:rPr lang="en-US" sz="2400" dirty="0" smtClean="0">
                <a:latin typeface="+mj-lt"/>
              </a:rPr>
              <a:t> </a:t>
            </a:r>
            <a:r>
              <a:rPr lang="en-US" sz="2400" dirty="0" err="1" smtClean="0">
                <a:latin typeface="+mj-lt"/>
              </a:rPr>
              <a:t>trí</a:t>
            </a:r>
            <a:r>
              <a:rPr lang="en-US" sz="2400" dirty="0" smtClean="0">
                <a:latin typeface="+mj-lt"/>
              </a:rPr>
              <a:t> </a:t>
            </a:r>
            <a:r>
              <a:rPr lang="en-US" sz="2400" dirty="0" err="1" smtClean="0">
                <a:latin typeface="+mj-lt"/>
              </a:rPr>
              <a:t>tuệ</a:t>
            </a:r>
            <a:r>
              <a:rPr lang="en-US" sz="2400" dirty="0" smtClean="0">
                <a:latin typeface="+mj-lt"/>
              </a:rPr>
              <a:t>” </a:t>
            </a:r>
            <a:r>
              <a:rPr lang="en-US" sz="2400" dirty="0" err="1" smtClean="0">
                <a:latin typeface="+mj-lt"/>
              </a:rPr>
              <a:t>về</a:t>
            </a:r>
            <a:r>
              <a:rPr lang="en-US" sz="2400" dirty="0" smtClean="0">
                <a:latin typeface="+mj-lt"/>
              </a:rPr>
              <a:t> </a:t>
            </a:r>
            <a:r>
              <a:rPr lang="en-US" sz="2400" dirty="0" err="1" smtClean="0">
                <a:solidFill>
                  <a:srgbClr val="FF0000"/>
                </a:solidFill>
                <a:latin typeface="+mj-lt"/>
              </a:rPr>
              <a:t>lãnh</a:t>
            </a:r>
            <a:r>
              <a:rPr lang="en-US" sz="2400" dirty="0" smtClean="0">
                <a:solidFill>
                  <a:srgbClr val="FF0000"/>
                </a:solidFill>
                <a:latin typeface="+mj-lt"/>
              </a:rPr>
              <a:t> </a:t>
            </a:r>
            <a:r>
              <a:rPr lang="en-US" sz="2400" dirty="0" err="1" smtClean="0">
                <a:solidFill>
                  <a:srgbClr val="FF0000"/>
                </a:solidFill>
                <a:latin typeface="+mj-lt"/>
              </a:rPr>
              <a:t>đạo</a:t>
            </a:r>
            <a:r>
              <a:rPr lang="en-US" sz="2400" dirty="0" smtClean="0">
                <a:latin typeface="+mj-lt"/>
              </a:rPr>
              <a:t>.”</a:t>
            </a:r>
          </a:p>
          <a:p>
            <a:pPr algn="ctr"/>
            <a:r>
              <a:rPr lang="en-US" sz="2400" i="1" dirty="0" smtClean="0">
                <a:latin typeface="+mj-lt"/>
              </a:rPr>
              <a:t>(Bill </a:t>
            </a:r>
            <a:r>
              <a:rPr lang="en-US" sz="2400" i="1" dirty="0" err="1" smtClean="0">
                <a:latin typeface="+mj-lt"/>
              </a:rPr>
              <a:t>Mulford</a:t>
            </a:r>
            <a:r>
              <a:rPr lang="en-US" sz="2400" i="1" dirty="0" smtClean="0">
                <a:latin typeface="+mj-lt"/>
              </a:rPr>
              <a:t>, 2010, p.187)</a:t>
            </a:r>
            <a:endParaRPr lang="en-US" sz="2400" dirty="0" smtClean="0">
              <a:latin typeface="+mj-lt"/>
            </a:endParaRPr>
          </a:p>
          <a:p>
            <a:endParaRPr lang="en-US" sz="2400" dirty="0">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0" y="476672"/>
            <a:ext cx="8991600" cy="792088"/>
          </a:xfrm>
        </p:spPr>
        <p:txBody>
          <a:bodyPr/>
          <a:lstStyle/>
          <a:p>
            <a:r>
              <a:rPr lang="en-US" sz="2400" b="1" dirty="0" smtClean="0"/>
              <a:t> </a:t>
            </a:r>
            <a:r>
              <a:rPr lang="en-US" sz="2400" b="1" dirty="0" err="1" smtClean="0"/>
              <a:t>Đề</a:t>
            </a:r>
            <a:r>
              <a:rPr lang="en-US" sz="2400" b="1" dirty="0" smtClean="0"/>
              <a:t> </a:t>
            </a:r>
            <a:r>
              <a:rPr lang="en-US" sz="2400" b="1" dirty="0" err="1" smtClean="0"/>
              <a:t>xuất</a:t>
            </a:r>
            <a:r>
              <a:rPr lang="en-US" sz="2400" b="1" dirty="0" smtClean="0"/>
              <a:t> </a:t>
            </a:r>
            <a:r>
              <a:rPr lang="en-US" sz="2400" b="1" dirty="0" err="1" smtClean="0"/>
              <a:t>nghị</a:t>
            </a:r>
            <a:r>
              <a:rPr lang="en-US" sz="2400" b="1" dirty="0" smtClean="0"/>
              <a:t> </a:t>
            </a:r>
            <a:r>
              <a:rPr lang="en-US" sz="2400" b="1" dirty="0" err="1" smtClean="0"/>
              <a:t>trình</a:t>
            </a:r>
            <a:r>
              <a:rPr lang="en-US" sz="2400" b="1" dirty="0" smtClean="0"/>
              <a:t> </a:t>
            </a:r>
            <a:r>
              <a:rPr lang="en-US" sz="2400" b="1" dirty="0" err="1" smtClean="0"/>
              <a:t>nghiên</a:t>
            </a:r>
            <a:r>
              <a:rPr lang="en-US" sz="2400" b="1" dirty="0" smtClean="0"/>
              <a:t> </a:t>
            </a:r>
            <a:r>
              <a:rPr lang="en-US" sz="2400" b="1" dirty="0" err="1" smtClean="0"/>
              <a:t>cứu</a:t>
            </a:r>
            <a:r>
              <a:rPr lang="en-US" sz="2400" b="1" dirty="0" smtClean="0"/>
              <a:t> </a:t>
            </a:r>
            <a:r>
              <a:rPr lang="en-US" sz="2400" b="1" dirty="0" err="1" smtClean="0"/>
              <a:t>trong</a:t>
            </a:r>
            <a:r>
              <a:rPr lang="en-US" sz="2400" b="1" dirty="0" smtClean="0"/>
              <a:t> </a:t>
            </a:r>
            <a:r>
              <a:rPr lang="en-US" sz="2400" b="1" dirty="0" err="1" smtClean="0"/>
              <a:t>tương</a:t>
            </a:r>
            <a:r>
              <a:rPr lang="en-US" sz="2400" b="1" dirty="0" smtClean="0"/>
              <a:t> </a:t>
            </a:r>
            <a:r>
              <a:rPr lang="en-US" sz="2400" b="1" dirty="0" err="1" smtClean="0"/>
              <a:t>lai</a:t>
            </a:r>
            <a:endParaRPr lang="en-US" sz="2400" b="1" dirty="0" smtClean="0"/>
          </a:p>
        </p:txBody>
      </p:sp>
      <p:sp>
        <p:nvSpPr>
          <p:cNvPr id="65539" name="Content Placeholder 2"/>
          <p:cNvSpPr>
            <a:spLocks noGrp="1"/>
          </p:cNvSpPr>
          <p:nvPr>
            <p:ph idx="1"/>
          </p:nvPr>
        </p:nvSpPr>
        <p:spPr>
          <a:xfrm>
            <a:off x="457200" y="1905001"/>
            <a:ext cx="8458200" cy="3810016"/>
          </a:xfrm>
        </p:spPr>
        <p:txBody>
          <a:bodyPr/>
          <a:lstStyle/>
          <a:p>
            <a:r>
              <a:rPr lang="en-US" sz="2400" b="1" dirty="0" err="1" smtClean="0"/>
              <a:t>Nội</a:t>
            </a:r>
            <a:r>
              <a:rPr lang="en-US" sz="2400" b="1" dirty="0" smtClean="0"/>
              <a:t> dung</a:t>
            </a:r>
            <a:r>
              <a:rPr lang="en-US" sz="2400" dirty="0" smtClean="0"/>
              <a:t>:  </a:t>
            </a:r>
            <a:r>
              <a:rPr lang="en-US" sz="2400" b="1" i="1" dirty="0" err="1" smtClean="0">
                <a:solidFill>
                  <a:srgbClr val="FF0000"/>
                </a:solidFill>
              </a:rPr>
              <a:t>Hình</a:t>
            </a:r>
            <a:r>
              <a:rPr lang="en-US" sz="2400" b="1" i="1" dirty="0" smtClean="0">
                <a:solidFill>
                  <a:srgbClr val="FF0000"/>
                </a:solidFill>
              </a:rPr>
              <a:t> </a:t>
            </a:r>
            <a:r>
              <a:rPr lang="en-US" sz="2400" b="1" i="1" dirty="0" err="1" smtClean="0">
                <a:solidFill>
                  <a:srgbClr val="FF0000"/>
                </a:solidFill>
              </a:rPr>
              <a:t>thức</a:t>
            </a:r>
            <a:r>
              <a:rPr lang="en-US" sz="2400" b="1" i="1" dirty="0" smtClean="0">
                <a:solidFill>
                  <a:srgbClr val="FF0000"/>
                </a:solidFill>
              </a:rPr>
              <a:t> QTĐH </a:t>
            </a:r>
            <a:r>
              <a:rPr lang="en-US" sz="2400" b="1" i="1" dirty="0" err="1" smtClean="0">
                <a:solidFill>
                  <a:srgbClr val="FF0000"/>
                </a:solidFill>
              </a:rPr>
              <a:t>thực</a:t>
            </a:r>
            <a:r>
              <a:rPr lang="en-US" sz="2400" b="1" i="1" dirty="0" smtClean="0">
                <a:solidFill>
                  <a:srgbClr val="FF0000"/>
                </a:solidFill>
              </a:rPr>
              <a:t> </a:t>
            </a:r>
            <a:r>
              <a:rPr lang="en-US" sz="2400" b="1" i="1" dirty="0" err="1" smtClean="0">
                <a:solidFill>
                  <a:srgbClr val="FF0000"/>
                </a:solidFill>
              </a:rPr>
              <a:t>tiễn</a:t>
            </a:r>
            <a:r>
              <a:rPr lang="en-US" sz="2400" b="1" i="1" dirty="0" smtClean="0">
                <a:solidFill>
                  <a:srgbClr val="FF0000"/>
                </a:solidFill>
              </a:rPr>
              <a:t>, </a:t>
            </a:r>
            <a:r>
              <a:rPr lang="en-US" sz="2400" b="1" i="1" dirty="0" err="1" smtClean="0">
                <a:solidFill>
                  <a:srgbClr val="FF0000"/>
                </a:solidFill>
              </a:rPr>
              <a:t>cấp</a:t>
            </a:r>
            <a:r>
              <a:rPr lang="en-US" sz="2400" b="1" i="1" dirty="0" smtClean="0">
                <a:solidFill>
                  <a:srgbClr val="FF0000"/>
                </a:solidFill>
              </a:rPr>
              <a:t> </a:t>
            </a:r>
            <a:r>
              <a:rPr lang="en-US" sz="2400" b="1" i="1" dirty="0" err="1" smtClean="0">
                <a:solidFill>
                  <a:srgbClr val="FF0000"/>
                </a:solidFill>
              </a:rPr>
              <a:t>độ</a:t>
            </a:r>
            <a:r>
              <a:rPr lang="en-US" sz="2400" b="1" i="1" dirty="0" smtClean="0">
                <a:solidFill>
                  <a:srgbClr val="FF0000"/>
                </a:solidFill>
              </a:rPr>
              <a:t> </a:t>
            </a:r>
            <a:r>
              <a:rPr lang="en-US" sz="2400" b="1" i="1" dirty="0" err="1" smtClean="0">
                <a:solidFill>
                  <a:srgbClr val="FF0000"/>
                </a:solidFill>
              </a:rPr>
              <a:t>tương</a:t>
            </a:r>
            <a:r>
              <a:rPr lang="en-US" sz="2400" b="1" i="1" dirty="0" smtClean="0">
                <a:solidFill>
                  <a:srgbClr val="FF0000"/>
                </a:solidFill>
              </a:rPr>
              <a:t> </a:t>
            </a:r>
            <a:r>
              <a:rPr lang="en-US" sz="2400" b="1" i="1" dirty="0" err="1" smtClean="0">
                <a:solidFill>
                  <a:srgbClr val="FF0000"/>
                </a:solidFill>
              </a:rPr>
              <a:t>tác</a:t>
            </a:r>
            <a:r>
              <a:rPr lang="en-US" sz="2400" b="1" i="1" dirty="0" smtClean="0">
                <a:solidFill>
                  <a:srgbClr val="FF0000"/>
                </a:solidFill>
              </a:rPr>
              <a:t>, 		          		</a:t>
            </a:r>
            <a:r>
              <a:rPr lang="en-US" sz="2400" b="1" i="1" dirty="0" err="1" smtClean="0">
                <a:solidFill>
                  <a:srgbClr val="FF0000"/>
                </a:solidFill>
              </a:rPr>
              <a:t>Cấu</a:t>
            </a:r>
            <a:r>
              <a:rPr lang="en-US" sz="2400" b="1" i="1" dirty="0" smtClean="0">
                <a:solidFill>
                  <a:srgbClr val="FF0000"/>
                </a:solidFill>
              </a:rPr>
              <a:t> </a:t>
            </a:r>
            <a:r>
              <a:rPr lang="en-US" sz="2400" b="1" i="1" dirty="0" err="1" smtClean="0">
                <a:solidFill>
                  <a:srgbClr val="FF0000"/>
                </a:solidFill>
              </a:rPr>
              <a:t>trúc</a:t>
            </a:r>
            <a:r>
              <a:rPr lang="en-US" sz="2400" b="1" i="1" dirty="0" smtClean="0">
                <a:solidFill>
                  <a:srgbClr val="FF0000"/>
                </a:solidFill>
              </a:rPr>
              <a:t>, </a:t>
            </a:r>
            <a:r>
              <a:rPr lang="en-US" sz="2400" b="1" i="1" dirty="0" err="1" smtClean="0">
                <a:solidFill>
                  <a:srgbClr val="FF0000"/>
                </a:solidFill>
              </a:rPr>
              <a:t>thái</a:t>
            </a:r>
            <a:r>
              <a:rPr lang="en-US" sz="2400" b="1" i="1" dirty="0" smtClean="0">
                <a:solidFill>
                  <a:srgbClr val="FF0000"/>
                </a:solidFill>
              </a:rPr>
              <a:t> </a:t>
            </a:r>
            <a:r>
              <a:rPr lang="en-US" sz="2400" b="1" i="1" dirty="0" err="1" smtClean="0">
                <a:solidFill>
                  <a:srgbClr val="FF0000"/>
                </a:solidFill>
              </a:rPr>
              <a:t>độ</a:t>
            </a:r>
            <a:r>
              <a:rPr lang="en-US" sz="2400" b="1" i="1" dirty="0" smtClean="0">
                <a:solidFill>
                  <a:srgbClr val="FF0000"/>
                </a:solidFill>
              </a:rPr>
              <a:t> </a:t>
            </a:r>
            <a:r>
              <a:rPr lang="en-US" sz="2400" b="1" i="1" dirty="0" err="1" smtClean="0">
                <a:solidFill>
                  <a:srgbClr val="FF0000"/>
                </a:solidFill>
              </a:rPr>
              <a:t>lãnh</a:t>
            </a:r>
            <a:r>
              <a:rPr lang="en-US" sz="2400" b="1" i="1" dirty="0" smtClean="0">
                <a:solidFill>
                  <a:srgbClr val="FF0000"/>
                </a:solidFill>
              </a:rPr>
              <a:t> </a:t>
            </a:r>
            <a:r>
              <a:rPr lang="en-US" sz="2400" b="1" i="1" dirty="0" err="1" smtClean="0">
                <a:solidFill>
                  <a:srgbClr val="FF0000"/>
                </a:solidFill>
              </a:rPr>
              <a:t>đạo</a:t>
            </a:r>
            <a:endParaRPr lang="en-US" sz="2400" b="1" i="1" dirty="0" smtClean="0">
              <a:solidFill>
                <a:srgbClr val="FF0000"/>
              </a:solidFill>
            </a:endParaRPr>
          </a:p>
          <a:p>
            <a:pPr>
              <a:buFontTx/>
              <a:buNone/>
            </a:pPr>
            <a:endParaRPr lang="en-US" sz="2400" dirty="0" smtClean="0"/>
          </a:p>
          <a:p>
            <a:r>
              <a:rPr lang="en-US" sz="2400" b="1" dirty="0" smtClean="0"/>
              <a:t>Phương </a:t>
            </a:r>
            <a:r>
              <a:rPr lang="en-US" sz="2400" b="1" dirty="0" err="1" smtClean="0"/>
              <a:t>pháp</a:t>
            </a:r>
            <a:r>
              <a:rPr lang="en-US" sz="2400" dirty="0" smtClean="0"/>
              <a:t>:  </a:t>
            </a:r>
            <a:r>
              <a:rPr lang="en-US" sz="2400" dirty="0" err="1" smtClean="0"/>
              <a:t>Nghiên</a:t>
            </a:r>
            <a:r>
              <a:rPr lang="en-US" sz="2400" dirty="0" smtClean="0"/>
              <a:t> </a:t>
            </a:r>
            <a:r>
              <a:rPr lang="en-US" sz="2400" dirty="0" err="1" smtClean="0"/>
              <a:t>cứu</a:t>
            </a:r>
            <a:r>
              <a:rPr lang="en-US" sz="2400" dirty="0" smtClean="0"/>
              <a:t> so </a:t>
            </a:r>
            <a:r>
              <a:rPr lang="en-US" sz="2400" dirty="0" err="1" smtClean="0"/>
              <a:t>sánh</a:t>
            </a:r>
            <a:r>
              <a:rPr lang="en-US" sz="2400" dirty="0" smtClean="0"/>
              <a:t> </a:t>
            </a:r>
            <a:r>
              <a:rPr lang="en-US" sz="2400" dirty="0" err="1" smtClean="0"/>
              <a:t>tình</a:t>
            </a:r>
            <a:r>
              <a:rPr lang="en-US" sz="2400" dirty="0" smtClean="0"/>
              <a:t> </a:t>
            </a:r>
            <a:r>
              <a:rPr lang="en-US" sz="2400" dirty="0" err="1" smtClean="0"/>
              <a:t>huống</a:t>
            </a:r>
            <a:r>
              <a:rPr lang="en-US" sz="2400" dirty="0" smtClean="0"/>
              <a:t> </a:t>
            </a:r>
            <a:r>
              <a:rPr lang="en-US" sz="2400" dirty="0" err="1" smtClean="0"/>
              <a:t>xuyên</a:t>
            </a:r>
            <a:r>
              <a:rPr lang="en-US" sz="2400" dirty="0" smtClean="0"/>
              <a:t> </a:t>
            </a:r>
            <a:r>
              <a:rPr lang="en-US" sz="2400" dirty="0" err="1" smtClean="0"/>
              <a:t>quốc</a:t>
            </a:r>
            <a:r>
              <a:rPr lang="en-US" sz="2400" dirty="0" smtClean="0"/>
              <a:t> </a:t>
            </a:r>
            <a:r>
              <a:rPr lang="en-US" sz="2400" dirty="0" err="1" smtClean="0"/>
              <a:t>gia</a:t>
            </a:r>
            <a:r>
              <a:rPr lang="en-US" sz="2400" dirty="0" smtClean="0"/>
              <a:t> </a:t>
            </a:r>
            <a:r>
              <a:rPr lang="en-US" sz="2400" dirty="0" err="1" smtClean="0"/>
              <a:t>tập</a:t>
            </a:r>
            <a:r>
              <a:rPr lang="en-US" sz="2400" dirty="0" smtClean="0"/>
              <a:t> </a:t>
            </a:r>
            <a:r>
              <a:rPr lang="en-US" sz="2400" dirty="0" err="1" smtClean="0"/>
              <a:t>trung</a:t>
            </a:r>
            <a:r>
              <a:rPr lang="en-US" sz="2400" dirty="0" smtClean="0"/>
              <a:t> </a:t>
            </a:r>
            <a:r>
              <a:rPr lang="en-US" sz="2400" dirty="0" err="1" smtClean="0"/>
              <a:t>vào</a:t>
            </a:r>
            <a:r>
              <a:rPr lang="en-US" sz="2400" dirty="0" smtClean="0"/>
              <a:t> </a:t>
            </a:r>
            <a:r>
              <a:rPr lang="en-US" sz="2400" dirty="0" err="1" smtClean="0"/>
              <a:t>các</a:t>
            </a:r>
            <a:r>
              <a:rPr lang="en-US" sz="2400" dirty="0" smtClean="0"/>
              <a:t> </a:t>
            </a:r>
            <a:r>
              <a:rPr lang="en-US" sz="2400" dirty="0" err="1" smtClean="0"/>
              <a:t>mô</a:t>
            </a:r>
            <a:r>
              <a:rPr lang="en-US" sz="2400" dirty="0" smtClean="0"/>
              <a:t> </a:t>
            </a:r>
            <a:r>
              <a:rPr lang="en-US" sz="2400" dirty="0" err="1" smtClean="0"/>
              <a:t>thức</a:t>
            </a:r>
            <a:r>
              <a:rPr lang="en-US" sz="2400" dirty="0" smtClean="0"/>
              <a:t> QTĐH ở </a:t>
            </a:r>
            <a:r>
              <a:rPr lang="en-US" sz="2400" dirty="0" err="1" smtClean="0"/>
              <a:t>các</a:t>
            </a:r>
            <a:r>
              <a:rPr lang="en-US" sz="2400" dirty="0" smtClean="0"/>
              <a:t> </a:t>
            </a:r>
            <a:r>
              <a:rPr lang="en-US" sz="2400" dirty="0" err="1" smtClean="0"/>
              <a:t>nước</a:t>
            </a:r>
            <a:r>
              <a:rPr lang="en-US" sz="2400" dirty="0" smtClean="0"/>
              <a:t> </a:t>
            </a:r>
            <a:r>
              <a:rPr lang="en-US" sz="2400" dirty="0" err="1" smtClean="0"/>
              <a:t>châu</a:t>
            </a:r>
            <a:r>
              <a:rPr lang="en-US" sz="2400" dirty="0" smtClean="0"/>
              <a:t> Á </a:t>
            </a:r>
            <a:r>
              <a:rPr lang="en-US" sz="2400" dirty="0" err="1" smtClean="0"/>
              <a:t>và</a:t>
            </a:r>
            <a:r>
              <a:rPr lang="en-US" sz="2400" dirty="0" smtClean="0"/>
              <a:t> </a:t>
            </a:r>
            <a:r>
              <a:rPr lang="en-US" sz="2400" dirty="0" err="1" smtClean="0"/>
              <a:t>Đông</a:t>
            </a:r>
            <a:r>
              <a:rPr lang="en-US" sz="2400" dirty="0" smtClean="0"/>
              <a:t> Nam Á</a:t>
            </a:r>
          </a:p>
          <a:p>
            <a:endParaRPr lang="en-US" sz="2400" dirty="0" smtClean="0"/>
          </a:p>
          <a:p>
            <a:r>
              <a:rPr lang="en-US" sz="2400" b="1" dirty="0" err="1" smtClean="0"/>
              <a:t>Góc</a:t>
            </a:r>
            <a:r>
              <a:rPr lang="en-US" sz="2400" b="1" dirty="0" smtClean="0"/>
              <a:t> </a:t>
            </a:r>
            <a:r>
              <a:rPr lang="en-US" sz="2400" b="1" dirty="0" err="1" smtClean="0"/>
              <a:t>nhìn</a:t>
            </a:r>
            <a:r>
              <a:rPr lang="en-US" sz="2400" b="1" dirty="0" smtClean="0"/>
              <a:t>: </a:t>
            </a:r>
            <a:r>
              <a:rPr lang="en-US" sz="2400" b="1" dirty="0" err="1" smtClean="0"/>
              <a:t>tổ</a:t>
            </a:r>
            <a:r>
              <a:rPr lang="en-US" sz="2400" b="1" dirty="0" smtClean="0"/>
              <a:t> </a:t>
            </a:r>
            <a:r>
              <a:rPr lang="en-US" sz="2400" b="1" dirty="0" err="1" smtClean="0"/>
              <a:t>chức</a:t>
            </a:r>
            <a:r>
              <a:rPr lang="en-US" sz="2400" dirty="0" smtClean="0"/>
              <a:t>, </a:t>
            </a:r>
            <a:r>
              <a:rPr lang="en-US" sz="2400" b="1" dirty="0" err="1" smtClean="0"/>
              <a:t>lãnh</a:t>
            </a:r>
            <a:r>
              <a:rPr lang="en-US" sz="2400" b="1" dirty="0" smtClean="0"/>
              <a:t> </a:t>
            </a:r>
            <a:r>
              <a:rPr lang="en-US" sz="2400" b="1" dirty="0" err="1" smtClean="0"/>
              <a:t>đạo</a:t>
            </a:r>
            <a:r>
              <a:rPr lang="en-US" sz="2400" b="1" dirty="0" smtClean="0"/>
              <a:t>, </a:t>
            </a:r>
            <a:r>
              <a:rPr lang="en-US" sz="2400" b="1" i="1" dirty="0" err="1" smtClean="0">
                <a:solidFill>
                  <a:srgbClr val="FF0000"/>
                </a:solidFill>
              </a:rPr>
              <a:t>thể</a:t>
            </a:r>
            <a:r>
              <a:rPr lang="en-US" sz="2400" b="1" i="1" dirty="0" smtClean="0">
                <a:solidFill>
                  <a:srgbClr val="FF0000"/>
                </a:solidFill>
              </a:rPr>
              <a:t> </a:t>
            </a:r>
            <a:r>
              <a:rPr lang="en-US" sz="2400" b="1" i="1" dirty="0" err="1" smtClean="0">
                <a:solidFill>
                  <a:srgbClr val="FF0000"/>
                </a:solidFill>
              </a:rPr>
              <a:t>chế</a:t>
            </a:r>
            <a:endParaRPr lang="en-US" sz="24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2800" b="1" dirty="0" err="1" smtClean="0">
                <a:solidFill>
                  <a:schemeClr val="tx1"/>
                </a:solidFill>
              </a:rPr>
              <a:t>Nghị</a:t>
            </a:r>
            <a:r>
              <a:rPr lang="en-US" sz="2800" b="1" dirty="0" smtClean="0">
                <a:solidFill>
                  <a:schemeClr val="tx1"/>
                </a:solidFill>
              </a:rPr>
              <a:t> </a:t>
            </a:r>
            <a:r>
              <a:rPr lang="en-US" sz="2800" b="1" dirty="0" err="1" smtClean="0">
                <a:solidFill>
                  <a:schemeClr val="tx1"/>
                </a:solidFill>
              </a:rPr>
              <a:t>trình</a:t>
            </a:r>
            <a:r>
              <a:rPr lang="en-US" sz="2800" b="1" dirty="0" smtClean="0">
                <a:solidFill>
                  <a:schemeClr val="tx1"/>
                </a:solidFill>
              </a:rPr>
              <a:t> </a:t>
            </a:r>
            <a:r>
              <a:rPr lang="en-US" sz="2800" b="1" dirty="0" err="1" smtClean="0">
                <a:solidFill>
                  <a:schemeClr val="tx1"/>
                </a:solidFill>
              </a:rPr>
              <a:t>nghiên</a:t>
            </a:r>
            <a:r>
              <a:rPr lang="en-US" sz="2800" b="1" dirty="0" smtClean="0">
                <a:solidFill>
                  <a:schemeClr val="tx1"/>
                </a:solidFill>
              </a:rPr>
              <a:t> </a:t>
            </a:r>
            <a:r>
              <a:rPr lang="en-US" sz="2800" b="1" dirty="0" err="1" smtClean="0">
                <a:solidFill>
                  <a:schemeClr val="tx1"/>
                </a:solidFill>
              </a:rPr>
              <a:t>cứu</a:t>
            </a:r>
            <a:r>
              <a:rPr lang="en-US" sz="2800" b="1" dirty="0" smtClean="0">
                <a:solidFill>
                  <a:schemeClr val="tx1"/>
                </a:solidFill>
              </a:rPr>
              <a:t> </a:t>
            </a:r>
            <a:r>
              <a:rPr lang="en-US" sz="2800" b="1" dirty="0" err="1" smtClean="0">
                <a:solidFill>
                  <a:schemeClr val="tx1"/>
                </a:solidFill>
              </a:rPr>
              <a:t>trong</a:t>
            </a:r>
            <a:r>
              <a:rPr lang="en-US" sz="2800" b="1" dirty="0" smtClean="0">
                <a:solidFill>
                  <a:schemeClr val="tx1"/>
                </a:solidFill>
              </a:rPr>
              <a:t> </a:t>
            </a:r>
            <a:r>
              <a:rPr lang="en-US" sz="2800" b="1" dirty="0" err="1" smtClean="0">
                <a:solidFill>
                  <a:schemeClr val="tx1"/>
                </a:solidFill>
              </a:rPr>
              <a:t>tương</a:t>
            </a:r>
            <a:r>
              <a:rPr lang="en-US" sz="2800" b="1" dirty="0" smtClean="0">
                <a:solidFill>
                  <a:schemeClr val="tx1"/>
                </a:solidFill>
              </a:rPr>
              <a:t> </a:t>
            </a:r>
            <a:r>
              <a:rPr lang="en-US" sz="2800" b="1" dirty="0" err="1" smtClean="0">
                <a:solidFill>
                  <a:schemeClr val="tx1"/>
                </a:solidFill>
              </a:rPr>
              <a:t>lai</a:t>
            </a:r>
            <a:endParaRPr lang="en-US" sz="2800" b="1" dirty="0" smtClean="0">
              <a:solidFill>
                <a:schemeClr val="tx1"/>
              </a:solidFill>
            </a:endParaRPr>
          </a:p>
        </p:txBody>
      </p:sp>
      <p:graphicFrame>
        <p:nvGraphicFramePr>
          <p:cNvPr id="4" name="Content Placeholder 3"/>
          <p:cNvGraphicFramePr>
            <a:graphicFrameLocks noGrp="1"/>
          </p:cNvGraphicFramePr>
          <p:nvPr>
            <p:ph idx="1"/>
          </p:nvPr>
        </p:nvGraphicFramePr>
        <p:xfrm>
          <a:off x="228600" y="1600200"/>
          <a:ext cx="8458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6096000" y="2286000"/>
            <a:ext cx="685800" cy="3048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0000"/>
              </a:solidFill>
            </a:endParaRPr>
          </a:p>
        </p:txBody>
      </p:sp>
      <p:sp>
        <p:nvSpPr>
          <p:cNvPr id="46085" name="TextBox 5"/>
          <p:cNvSpPr txBox="1">
            <a:spLocks noChangeArrowheads="1"/>
          </p:cNvSpPr>
          <p:nvPr/>
        </p:nvSpPr>
        <p:spPr bwMode="auto">
          <a:xfrm>
            <a:off x="6572264" y="1871481"/>
            <a:ext cx="2343136" cy="1200329"/>
          </a:xfrm>
          <a:prstGeom prst="rect">
            <a:avLst/>
          </a:prstGeom>
          <a:noFill/>
          <a:ln w="9525">
            <a:noFill/>
            <a:miter lim="800000"/>
            <a:headEnd/>
            <a:tailEnd/>
          </a:ln>
        </p:spPr>
        <p:txBody>
          <a:bodyPr wrap="square">
            <a:prstTxWarp prst="textNoShape">
              <a:avLst/>
            </a:prstTxWarp>
            <a:spAutoFit/>
          </a:bodyPr>
          <a:lstStyle/>
          <a:p>
            <a:pPr algn="ctr"/>
            <a:r>
              <a:rPr lang="en-US" b="1" dirty="0" smtClean="0">
                <a:solidFill>
                  <a:srgbClr val="FF0000"/>
                </a:solidFill>
              </a:rPr>
              <a:t>DÀNH CHO CÁC NGHIÊN CỨU TRONG TƯƠNG LAI</a:t>
            </a:r>
            <a:endParaRPr lang="en-US" b="1" dirty="0">
              <a:solidFill>
                <a:srgbClr val="FF0000"/>
              </a:solidFill>
            </a:endParaRPr>
          </a:p>
        </p:txBody>
      </p:sp>
      <p:cxnSp>
        <p:nvCxnSpPr>
          <p:cNvPr id="8" name="Straight Arrow Connector 7"/>
          <p:cNvCxnSpPr/>
          <p:nvPr/>
        </p:nvCxnSpPr>
        <p:spPr>
          <a:xfrm rot="10800000" flipV="1">
            <a:off x="1600200" y="2819400"/>
            <a:ext cx="1219200" cy="762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a:off x="1600200" y="4191000"/>
            <a:ext cx="1524000" cy="1295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088" name="TextBox 12"/>
          <p:cNvSpPr txBox="1">
            <a:spLocks noChangeArrowheads="1"/>
          </p:cNvSpPr>
          <p:nvPr/>
        </p:nvSpPr>
        <p:spPr bwMode="auto">
          <a:xfrm>
            <a:off x="304800" y="3352800"/>
            <a:ext cx="1219200" cy="1200329"/>
          </a:xfrm>
          <a:prstGeom prst="rect">
            <a:avLst/>
          </a:prstGeom>
          <a:noFill/>
          <a:ln w="9525">
            <a:noFill/>
            <a:miter lim="800000"/>
            <a:headEnd/>
            <a:tailEnd/>
          </a:ln>
        </p:spPr>
        <p:txBody>
          <a:bodyPr>
            <a:prstTxWarp prst="textNoShape">
              <a:avLst/>
            </a:prstTxWarp>
            <a:spAutoFit/>
          </a:bodyPr>
          <a:lstStyle/>
          <a:p>
            <a:pPr algn="ctr"/>
            <a:r>
              <a:rPr lang="en-US" b="1" dirty="0" err="1" smtClean="0"/>
              <a:t>Nghiên</a:t>
            </a:r>
            <a:r>
              <a:rPr lang="en-US" b="1" dirty="0" smtClean="0"/>
              <a:t> </a:t>
            </a:r>
            <a:r>
              <a:rPr lang="en-US" b="1" dirty="0" err="1" smtClean="0"/>
              <a:t>cứu</a:t>
            </a:r>
            <a:r>
              <a:rPr lang="en-US" b="1" dirty="0" smtClean="0"/>
              <a:t> </a:t>
            </a:r>
            <a:r>
              <a:rPr lang="en-US" b="1" dirty="0" err="1" smtClean="0"/>
              <a:t>trước</a:t>
            </a:r>
            <a:r>
              <a:rPr lang="en-US" b="1" dirty="0" smtClean="0"/>
              <a:t> </a:t>
            </a:r>
            <a:r>
              <a:rPr lang="en-US" b="1" dirty="0" err="1" smtClean="0"/>
              <a:t>đây</a:t>
            </a:r>
            <a:endParaRPr lang="en-US" b="1" dirty="0"/>
          </a:p>
        </p:txBody>
      </p:sp>
      <p:sp>
        <p:nvSpPr>
          <p:cNvPr id="46089" name="TextBox 8"/>
          <p:cNvSpPr txBox="1">
            <a:spLocks noChangeArrowheads="1"/>
          </p:cNvSpPr>
          <p:nvPr/>
        </p:nvSpPr>
        <p:spPr bwMode="auto">
          <a:xfrm>
            <a:off x="4254500" y="2286000"/>
            <a:ext cx="1676400" cy="923330"/>
          </a:xfrm>
          <a:prstGeom prst="rect">
            <a:avLst/>
          </a:prstGeom>
          <a:noFill/>
          <a:ln w="9525">
            <a:noFill/>
            <a:miter lim="800000"/>
            <a:headEnd/>
            <a:tailEnd/>
          </a:ln>
        </p:spPr>
        <p:txBody>
          <a:bodyPr wrap="square">
            <a:prstTxWarp prst="textNoShape">
              <a:avLst/>
            </a:prstTxWarp>
            <a:spAutoFit/>
          </a:bodyPr>
          <a:lstStyle/>
          <a:p>
            <a:pPr algn="ctr"/>
            <a:endParaRPr lang="en-US" b="1" dirty="0" smtClean="0">
              <a:solidFill>
                <a:srgbClr val="FF0000"/>
              </a:solidFill>
            </a:endParaRPr>
          </a:p>
          <a:p>
            <a:pPr algn="ctr"/>
            <a:r>
              <a:rPr lang="en-US" b="1" dirty="0">
                <a:solidFill>
                  <a:srgbClr val="FF0000"/>
                </a:solidFill>
              </a:rPr>
              <a:t>Pragmatic Models</a:t>
            </a:r>
          </a:p>
        </p:txBody>
      </p:sp>
      <p:cxnSp>
        <p:nvCxnSpPr>
          <p:cNvPr id="10" name="Straight Arrow Connector 9"/>
          <p:cNvCxnSpPr>
            <a:endCxn id="46088" idx="3"/>
          </p:cNvCxnSpPr>
          <p:nvPr/>
        </p:nvCxnSpPr>
        <p:spPr>
          <a:xfrm rot="10800000" flipV="1">
            <a:off x="1524000" y="3811603"/>
            <a:ext cx="838200" cy="1413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248400" y="4114800"/>
            <a:ext cx="9906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46093" idx="1"/>
          </p:cNvCxnSpPr>
          <p:nvPr/>
        </p:nvCxnSpPr>
        <p:spPr>
          <a:xfrm flipV="1">
            <a:off x="5715000" y="4347865"/>
            <a:ext cx="1524000" cy="10623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093" name="TextBox 18"/>
          <p:cNvSpPr txBox="1">
            <a:spLocks noChangeArrowheads="1"/>
          </p:cNvSpPr>
          <p:nvPr/>
        </p:nvSpPr>
        <p:spPr bwMode="auto">
          <a:xfrm>
            <a:off x="7239000" y="3886200"/>
            <a:ext cx="1676400" cy="923330"/>
          </a:xfrm>
          <a:prstGeom prst="rect">
            <a:avLst/>
          </a:prstGeom>
          <a:noFill/>
          <a:ln w="9525">
            <a:noFill/>
            <a:miter lim="800000"/>
            <a:headEnd/>
            <a:tailEnd/>
          </a:ln>
        </p:spPr>
        <p:txBody>
          <a:bodyPr>
            <a:prstTxWarp prst="textNoShape">
              <a:avLst/>
            </a:prstTxWarp>
            <a:spAutoFit/>
          </a:bodyPr>
          <a:lstStyle/>
          <a:p>
            <a:r>
              <a:rPr lang="en-US" b="1" dirty="0" err="1" smtClean="0"/>
              <a:t>Nghiên</a:t>
            </a:r>
            <a:r>
              <a:rPr lang="en-US" b="1" dirty="0" smtClean="0"/>
              <a:t> </a:t>
            </a:r>
            <a:r>
              <a:rPr lang="en-US" b="1" dirty="0" err="1" smtClean="0"/>
              <a:t>cứu</a:t>
            </a:r>
            <a:r>
              <a:rPr lang="en-US" b="1" dirty="0" smtClean="0"/>
              <a:t> </a:t>
            </a:r>
            <a:r>
              <a:rPr lang="en-US" b="1" dirty="0" err="1" smtClean="0"/>
              <a:t>trước</a:t>
            </a:r>
            <a:r>
              <a:rPr lang="en-US" b="1" dirty="0" smtClean="0"/>
              <a:t> </a:t>
            </a:r>
            <a:r>
              <a:rPr lang="en-US" b="1" dirty="0" err="1" smtClean="0"/>
              <a:t>đây</a:t>
            </a:r>
            <a:endParaRPr lang="en-US" b="1" dirty="0"/>
          </a:p>
          <a:p>
            <a:endParaRPr lang="en-US" dirty="0"/>
          </a:p>
        </p:txBody>
      </p:sp>
      <p:sp>
        <p:nvSpPr>
          <p:cNvPr id="14" name="TextBox 13"/>
          <p:cNvSpPr txBox="1"/>
          <p:nvPr/>
        </p:nvSpPr>
        <p:spPr>
          <a:xfrm>
            <a:off x="8686800" y="2514600"/>
            <a:ext cx="184666" cy="269304"/>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US" sz="1150" b="1" i="0" u="none" strike="noStrike" kern="1200" cap="none" spc="0" normalizeH="0" baseline="0" noProof="0" dirty="0" smtClean="0">
              <a:ln>
                <a:noFill/>
              </a:ln>
              <a:solidFill>
                <a:schemeClr val="tx1"/>
              </a:solidFill>
              <a:effectLst/>
              <a:uLnTx/>
              <a:uFillTx/>
              <a:latin typeface="Sommet bold"/>
              <a:ea typeface="+mn-ea"/>
              <a:cs typeface="+mn-cs"/>
            </a:endParaRPr>
          </a:p>
        </p:txBody>
      </p:sp>
    </p:spTree>
    <p:custDataLst>
      <p:tags r:id="rId1"/>
    </p:custDataLst>
  </p:cSld>
  <p:clrMapOvr>
    <a:masterClrMapping/>
  </p:clrMapOvr>
  <p:transition advTm="227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6085" grpId="0"/>
      <p:bldP spid="4608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Phát</a:t>
            </a:r>
            <a:r>
              <a:rPr lang="en-US" b="1" dirty="0" smtClean="0"/>
              <a:t> </a:t>
            </a:r>
            <a:r>
              <a:rPr lang="en-US" b="1" dirty="0" err="1" smtClean="0"/>
              <a:t>biểu</a:t>
            </a:r>
            <a:r>
              <a:rPr lang="en-US" b="1" dirty="0" smtClean="0"/>
              <a:t> </a:t>
            </a:r>
            <a:r>
              <a:rPr lang="en-US" b="1" dirty="0" err="1" smtClean="0"/>
              <a:t>kết</a:t>
            </a:r>
            <a:r>
              <a:rPr lang="en-US" b="1" dirty="0" smtClean="0"/>
              <a:t> </a:t>
            </a:r>
            <a:r>
              <a:rPr lang="en-US" b="1" dirty="0" err="1" smtClean="0"/>
              <a:t>luận</a:t>
            </a:r>
            <a:endParaRPr lang="en-US" b="1" dirty="0"/>
          </a:p>
        </p:txBody>
      </p:sp>
      <p:sp>
        <p:nvSpPr>
          <p:cNvPr id="3" name="Content Placeholder 2"/>
          <p:cNvSpPr>
            <a:spLocks noGrp="1"/>
          </p:cNvSpPr>
          <p:nvPr>
            <p:ph idx="1"/>
          </p:nvPr>
        </p:nvSpPr>
        <p:spPr/>
        <p:txBody>
          <a:bodyPr/>
          <a:lstStyle/>
          <a:p>
            <a:pPr algn="just">
              <a:buFont typeface="Wingdings" charset="2"/>
              <a:buChar char="²"/>
            </a:pPr>
            <a:r>
              <a:rPr lang="en-US" sz="2400" i="1" dirty="0" smtClean="0">
                <a:latin typeface="+mj-lt"/>
              </a:rPr>
              <a:t>Ý </a:t>
            </a:r>
            <a:r>
              <a:rPr lang="en-US" sz="2400" i="1" dirty="0" err="1" smtClean="0">
                <a:latin typeface="+mj-lt"/>
              </a:rPr>
              <a:t>tưởng</a:t>
            </a:r>
            <a:r>
              <a:rPr lang="en-US" sz="2400" i="1" dirty="0" smtClean="0">
                <a:latin typeface="+mj-lt"/>
              </a:rPr>
              <a:t> </a:t>
            </a:r>
            <a:r>
              <a:rPr lang="en-US" sz="2400" i="1" dirty="0" err="1" smtClean="0">
                <a:latin typeface="+mj-lt"/>
              </a:rPr>
              <a:t>nghiên</a:t>
            </a:r>
            <a:r>
              <a:rPr lang="en-US" sz="2400" i="1" dirty="0" smtClean="0">
                <a:latin typeface="+mj-lt"/>
              </a:rPr>
              <a:t> </a:t>
            </a:r>
            <a:r>
              <a:rPr lang="en-US" sz="2400" i="1" dirty="0" err="1" smtClean="0">
                <a:latin typeface="+mj-lt"/>
              </a:rPr>
              <a:t>cứu</a:t>
            </a:r>
            <a:r>
              <a:rPr lang="en-US" sz="2400" i="1" dirty="0" smtClean="0">
                <a:latin typeface="+mj-lt"/>
              </a:rPr>
              <a:t> hay </a:t>
            </a:r>
            <a:r>
              <a:rPr lang="en-US" sz="2400" i="1" dirty="0" err="1" smtClean="0">
                <a:latin typeface="+mj-lt"/>
              </a:rPr>
              <a:t>nhất</a:t>
            </a:r>
            <a:r>
              <a:rPr lang="en-US" sz="2400" i="1" dirty="0" smtClean="0">
                <a:latin typeface="+mj-lt"/>
              </a:rPr>
              <a:t> </a:t>
            </a:r>
            <a:r>
              <a:rPr lang="en-US" sz="2400" i="1" dirty="0" err="1" smtClean="0">
                <a:latin typeface="+mj-lt"/>
              </a:rPr>
              <a:t>không</a:t>
            </a:r>
            <a:r>
              <a:rPr lang="en-US" sz="2400" i="1" dirty="0" smtClean="0">
                <a:latin typeface="+mj-lt"/>
              </a:rPr>
              <a:t> </a:t>
            </a:r>
            <a:r>
              <a:rPr lang="en-US" sz="2400" i="1" dirty="0" err="1" smtClean="0">
                <a:latin typeface="+mj-lt"/>
              </a:rPr>
              <a:t>phải</a:t>
            </a:r>
            <a:r>
              <a:rPr lang="en-US" sz="2400" i="1" dirty="0" smtClean="0">
                <a:latin typeface="+mj-lt"/>
              </a:rPr>
              <a:t> </a:t>
            </a:r>
            <a:r>
              <a:rPr lang="en-US" sz="2400" i="1" dirty="0" err="1" smtClean="0">
                <a:latin typeface="+mj-lt"/>
              </a:rPr>
              <a:t>là</a:t>
            </a:r>
            <a:r>
              <a:rPr lang="en-US" sz="2400" i="1" dirty="0" smtClean="0">
                <a:latin typeface="+mj-lt"/>
              </a:rPr>
              <a:t> </a:t>
            </a:r>
            <a:r>
              <a:rPr lang="en-US" sz="2400" i="1" dirty="0" err="1" smtClean="0">
                <a:latin typeface="+mj-lt"/>
              </a:rPr>
              <a:t>sản</a:t>
            </a:r>
            <a:r>
              <a:rPr lang="en-US" sz="2400" i="1" dirty="0" smtClean="0">
                <a:latin typeface="+mj-lt"/>
              </a:rPr>
              <a:t> </a:t>
            </a:r>
            <a:r>
              <a:rPr lang="en-US" sz="2400" i="1" dirty="0" err="1" smtClean="0">
                <a:latin typeface="+mj-lt"/>
              </a:rPr>
              <a:t>phẩm</a:t>
            </a:r>
            <a:r>
              <a:rPr lang="en-US" sz="2400" i="1" dirty="0" smtClean="0">
                <a:latin typeface="+mj-lt"/>
              </a:rPr>
              <a:t> </a:t>
            </a:r>
            <a:r>
              <a:rPr lang="en-US" sz="2400" i="1" dirty="0" err="1" smtClean="0">
                <a:latin typeface="+mj-lt"/>
              </a:rPr>
              <a:t>của</a:t>
            </a:r>
            <a:r>
              <a:rPr lang="en-US" sz="2400" i="1" dirty="0" smtClean="0">
                <a:latin typeface="+mj-lt"/>
              </a:rPr>
              <a:t> </a:t>
            </a:r>
            <a:r>
              <a:rPr lang="en-US" sz="2400" i="1" dirty="0" err="1" smtClean="0">
                <a:latin typeface="+mj-lt"/>
              </a:rPr>
              <a:t>sự</a:t>
            </a:r>
            <a:r>
              <a:rPr lang="en-US" sz="2400" i="1" dirty="0" smtClean="0">
                <a:latin typeface="+mj-lt"/>
              </a:rPr>
              <a:t> </a:t>
            </a:r>
            <a:r>
              <a:rPr lang="en-US" sz="2400" i="1" dirty="0" err="1" smtClean="0">
                <a:latin typeface="+mj-lt"/>
              </a:rPr>
              <a:t>điều</a:t>
            </a:r>
            <a:r>
              <a:rPr lang="en-US" sz="2400" i="1" dirty="0" smtClean="0">
                <a:latin typeface="+mj-lt"/>
              </a:rPr>
              <a:t> </a:t>
            </a:r>
            <a:r>
              <a:rPr lang="en-US" sz="2400" i="1" dirty="0" err="1" smtClean="0">
                <a:latin typeface="+mj-lt"/>
              </a:rPr>
              <a:t>khiển</a:t>
            </a:r>
            <a:r>
              <a:rPr lang="en-US" sz="2400" i="1" dirty="0" smtClean="0">
                <a:latin typeface="+mj-lt"/>
              </a:rPr>
              <a:t>, </a:t>
            </a:r>
            <a:r>
              <a:rPr lang="en-US" sz="2400" i="1" dirty="0" err="1" smtClean="0">
                <a:latin typeface="+mj-lt"/>
              </a:rPr>
              <a:t>Chỉ</a:t>
            </a:r>
            <a:r>
              <a:rPr lang="en-US" sz="2400" i="1" dirty="0" smtClean="0">
                <a:latin typeface="+mj-lt"/>
              </a:rPr>
              <a:t> </a:t>
            </a:r>
            <a:r>
              <a:rPr lang="en-US" sz="2400" i="1" dirty="0" err="1" smtClean="0">
                <a:latin typeface="+mj-lt"/>
              </a:rPr>
              <a:t>dẫn</a:t>
            </a:r>
            <a:r>
              <a:rPr lang="en-US" sz="2400" i="1" dirty="0" smtClean="0">
                <a:latin typeface="+mj-lt"/>
              </a:rPr>
              <a:t> </a:t>
            </a:r>
            <a:r>
              <a:rPr lang="en-US" sz="2400" i="1" dirty="0" err="1" smtClean="0">
                <a:latin typeface="+mj-lt"/>
              </a:rPr>
              <a:t>từ</a:t>
            </a:r>
            <a:r>
              <a:rPr lang="en-US" sz="2400" i="1" dirty="0" smtClean="0">
                <a:latin typeface="+mj-lt"/>
              </a:rPr>
              <a:t> chính </a:t>
            </a:r>
            <a:r>
              <a:rPr lang="en-US" sz="2400" i="1" dirty="0" err="1" smtClean="0">
                <a:latin typeface="+mj-lt"/>
              </a:rPr>
              <a:t>quyền</a:t>
            </a:r>
            <a:r>
              <a:rPr lang="en-US" sz="2400" i="1" dirty="0" smtClean="0">
                <a:latin typeface="+mj-lt"/>
              </a:rPr>
              <a:t>. Phương </a:t>
            </a:r>
            <a:r>
              <a:rPr lang="en-US" sz="2400" i="1" dirty="0" err="1" smtClean="0">
                <a:latin typeface="+mj-lt"/>
              </a:rPr>
              <a:t>pahsp</a:t>
            </a:r>
            <a:r>
              <a:rPr lang="en-US" sz="2400" i="1" dirty="0" smtClean="0">
                <a:latin typeface="+mj-lt"/>
              </a:rPr>
              <a:t> </a:t>
            </a:r>
            <a:r>
              <a:rPr lang="en-US" sz="2400" i="1" dirty="0" err="1" smtClean="0">
                <a:latin typeface="+mj-lt"/>
              </a:rPr>
              <a:t>dạy</a:t>
            </a:r>
            <a:r>
              <a:rPr lang="en-US" sz="2400" i="1" dirty="0" smtClean="0">
                <a:latin typeface="+mj-lt"/>
              </a:rPr>
              <a:t> </a:t>
            </a:r>
            <a:r>
              <a:rPr lang="en-US" sz="2400" i="1" dirty="0" err="1" smtClean="0">
                <a:latin typeface="+mj-lt"/>
              </a:rPr>
              <a:t>hiệu</a:t>
            </a:r>
            <a:r>
              <a:rPr lang="en-US" sz="2400" i="1" dirty="0" smtClean="0">
                <a:latin typeface="+mj-lt"/>
              </a:rPr>
              <a:t> </a:t>
            </a:r>
            <a:r>
              <a:rPr lang="en-US" sz="2400" i="1" dirty="0" err="1" smtClean="0">
                <a:latin typeface="+mj-lt"/>
              </a:rPr>
              <a:t>quả</a:t>
            </a:r>
            <a:r>
              <a:rPr lang="en-US" sz="2400" i="1" dirty="0" smtClean="0">
                <a:latin typeface="+mj-lt"/>
              </a:rPr>
              <a:t> </a:t>
            </a:r>
            <a:r>
              <a:rPr lang="en-US" sz="2400" i="1" dirty="0" err="1" smtClean="0">
                <a:latin typeface="+mj-lt"/>
              </a:rPr>
              <a:t>nhất</a:t>
            </a:r>
            <a:r>
              <a:rPr lang="en-US" sz="2400" i="1" dirty="0" smtClean="0">
                <a:latin typeface="+mj-lt"/>
              </a:rPr>
              <a:t> </a:t>
            </a:r>
            <a:r>
              <a:rPr lang="en-US" sz="2400" i="1" dirty="0" err="1" smtClean="0">
                <a:latin typeface="+mj-lt"/>
              </a:rPr>
              <a:t>được</a:t>
            </a:r>
            <a:r>
              <a:rPr lang="en-US" sz="2400" i="1" dirty="0" smtClean="0">
                <a:latin typeface="+mj-lt"/>
              </a:rPr>
              <a:t> </a:t>
            </a:r>
            <a:r>
              <a:rPr lang="en-US" sz="2400" i="1" dirty="0" err="1" smtClean="0">
                <a:latin typeface="+mj-lt"/>
              </a:rPr>
              <a:t>xây</a:t>
            </a:r>
            <a:r>
              <a:rPr lang="en-US" sz="2400" i="1" dirty="0" smtClean="0">
                <a:latin typeface="+mj-lt"/>
              </a:rPr>
              <a:t> </a:t>
            </a:r>
            <a:r>
              <a:rPr lang="en-US" sz="2400" i="1" dirty="0" err="1" smtClean="0">
                <a:latin typeface="+mj-lt"/>
              </a:rPr>
              <a:t>dựng</a:t>
            </a:r>
            <a:r>
              <a:rPr lang="en-US" sz="2400" i="1" dirty="0" smtClean="0">
                <a:latin typeface="+mj-lt"/>
              </a:rPr>
              <a:t> </a:t>
            </a:r>
            <a:r>
              <a:rPr lang="en-US" sz="2400" i="1" dirty="0" err="1" smtClean="0">
                <a:latin typeface="+mj-lt"/>
              </a:rPr>
              <a:t>dựa</a:t>
            </a:r>
            <a:r>
              <a:rPr lang="en-US" sz="2400" i="1" dirty="0" smtClean="0">
                <a:latin typeface="+mj-lt"/>
              </a:rPr>
              <a:t> </a:t>
            </a:r>
            <a:r>
              <a:rPr lang="en-US" sz="2400" i="1" dirty="0" err="1" smtClean="0">
                <a:latin typeface="+mj-lt"/>
              </a:rPr>
              <a:t>trên</a:t>
            </a:r>
            <a:r>
              <a:rPr lang="en-US" sz="2400" i="1" dirty="0" smtClean="0">
                <a:latin typeface="+mj-lt"/>
              </a:rPr>
              <a:t> </a:t>
            </a:r>
            <a:r>
              <a:rPr lang="en-US" sz="2400" i="1" dirty="0" err="1" smtClean="0">
                <a:latin typeface="+mj-lt"/>
              </a:rPr>
              <a:t>tài</a:t>
            </a:r>
            <a:r>
              <a:rPr lang="en-US" sz="2400" i="1" dirty="0" smtClean="0">
                <a:latin typeface="+mj-lt"/>
              </a:rPr>
              <a:t> </a:t>
            </a:r>
            <a:r>
              <a:rPr lang="en-US" sz="2400" i="1" dirty="0" err="1" smtClean="0">
                <a:latin typeface="+mj-lt"/>
              </a:rPr>
              <a:t>năng</a:t>
            </a:r>
            <a:r>
              <a:rPr lang="en-US" sz="2400" i="1" dirty="0" smtClean="0">
                <a:latin typeface="+mj-lt"/>
              </a:rPr>
              <a:t> </a:t>
            </a:r>
            <a:r>
              <a:rPr lang="en-US" sz="2400" i="1" dirty="0" err="1" smtClean="0">
                <a:latin typeface="+mj-lt"/>
              </a:rPr>
              <a:t>sáng</a:t>
            </a:r>
            <a:r>
              <a:rPr lang="en-US" sz="2400" i="1" dirty="0" smtClean="0">
                <a:latin typeface="+mj-lt"/>
              </a:rPr>
              <a:t> </a:t>
            </a:r>
            <a:r>
              <a:rPr lang="en-US" sz="2400" i="1" dirty="0" err="1" smtClean="0">
                <a:latin typeface="+mj-lt"/>
              </a:rPr>
              <a:t>tạo</a:t>
            </a:r>
            <a:r>
              <a:rPr lang="en-US" sz="2400" i="1" dirty="0" smtClean="0">
                <a:latin typeface="+mj-lt"/>
              </a:rPr>
              <a:t>, </a:t>
            </a:r>
            <a:r>
              <a:rPr lang="en-US" sz="2400" i="1" dirty="0" err="1" smtClean="0">
                <a:latin typeface="+mj-lt"/>
              </a:rPr>
              <a:t>được</a:t>
            </a:r>
            <a:r>
              <a:rPr lang="en-US" sz="2400" i="1" dirty="0" smtClean="0">
                <a:latin typeface="+mj-lt"/>
              </a:rPr>
              <a:t> </a:t>
            </a:r>
            <a:r>
              <a:rPr lang="en-US" sz="2400" i="1" dirty="0" err="1" smtClean="0">
                <a:latin typeface="+mj-lt"/>
              </a:rPr>
              <a:t>khuyến</a:t>
            </a:r>
            <a:r>
              <a:rPr lang="en-US" sz="2400" i="1" dirty="0" smtClean="0">
                <a:latin typeface="+mj-lt"/>
              </a:rPr>
              <a:t> </a:t>
            </a:r>
            <a:r>
              <a:rPr lang="en-US" sz="2400" i="1" dirty="0" err="1" smtClean="0">
                <a:latin typeface="+mj-lt"/>
              </a:rPr>
              <a:t>khích</a:t>
            </a:r>
            <a:r>
              <a:rPr lang="en-US" sz="2400" i="1" dirty="0" smtClean="0">
                <a:latin typeface="+mj-lt"/>
              </a:rPr>
              <a:t>, </a:t>
            </a:r>
            <a:r>
              <a:rPr lang="en-US" sz="2400" i="1" dirty="0" err="1" smtClean="0">
                <a:latin typeface="+mj-lt"/>
              </a:rPr>
              <a:t>cổ</a:t>
            </a:r>
            <a:r>
              <a:rPr lang="en-US" sz="2400" i="1" dirty="0" smtClean="0">
                <a:latin typeface="+mj-lt"/>
              </a:rPr>
              <a:t> </a:t>
            </a:r>
            <a:r>
              <a:rPr lang="en-US" sz="2400" i="1" dirty="0" err="1" smtClean="0">
                <a:latin typeface="+mj-lt"/>
              </a:rPr>
              <a:t>vũ</a:t>
            </a:r>
            <a:r>
              <a:rPr lang="en-US" sz="2400" i="1" dirty="0" smtClean="0">
                <a:latin typeface="+mj-lt"/>
              </a:rPr>
              <a:t> </a:t>
            </a:r>
            <a:r>
              <a:rPr lang="en-US" sz="2400" i="1" dirty="0" err="1" smtClean="0">
                <a:latin typeface="+mj-lt"/>
              </a:rPr>
              <a:t>bởi</a:t>
            </a:r>
            <a:r>
              <a:rPr lang="en-US" sz="2400" i="1" dirty="0" smtClean="0">
                <a:latin typeface="+mj-lt"/>
              </a:rPr>
              <a:t> phương </a:t>
            </a:r>
            <a:r>
              <a:rPr lang="en-US" sz="2400" i="1" dirty="0" err="1" smtClean="0">
                <a:latin typeface="+mj-lt"/>
              </a:rPr>
              <a:t>pháp</a:t>
            </a:r>
            <a:r>
              <a:rPr lang="en-US" sz="2400" i="1" dirty="0" smtClean="0">
                <a:latin typeface="+mj-lt"/>
              </a:rPr>
              <a:t> </a:t>
            </a:r>
            <a:r>
              <a:rPr lang="en-US" sz="2400" i="1" dirty="0" err="1" smtClean="0">
                <a:latin typeface="+mj-lt"/>
              </a:rPr>
              <a:t>quản</a:t>
            </a:r>
            <a:r>
              <a:rPr lang="en-US" sz="2400" i="1" dirty="0" smtClean="0">
                <a:latin typeface="+mj-lt"/>
              </a:rPr>
              <a:t> </a:t>
            </a:r>
            <a:r>
              <a:rPr lang="en-US" sz="2400" i="1" dirty="0" err="1" smtClean="0">
                <a:latin typeface="+mj-lt"/>
              </a:rPr>
              <a:t>trị</a:t>
            </a:r>
            <a:r>
              <a:rPr lang="en-US" sz="2400" i="1" dirty="0" smtClean="0">
                <a:latin typeface="+mj-lt"/>
              </a:rPr>
              <a:t> </a:t>
            </a:r>
            <a:r>
              <a:rPr lang="en-US" sz="2400" i="1" dirty="0" err="1" smtClean="0">
                <a:latin typeface="+mj-lt"/>
              </a:rPr>
              <a:t>đại</a:t>
            </a:r>
            <a:r>
              <a:rPr lang="en-US" sz="2400" i="1" dirty="0" smtClean="0">
                <a:latin typeface="+mj-lt"/>
              </a:rPr>
              <a:t> </a:t>
            </a:r>
            <a:r>
              <a:rPr lang="en-US" sz="2400" i="1" dirty="0" err="1" smtClean="0">
                <a:latin typeface="+mj-lt"/>
              </a:rPr>
              <a:t>học</a:t>
            </a:r>
            <a:r>
              <a:rPr lang="en-US" sz="2400" i="1" dirty="0" smtClean="0">
                <a:latin typeface="+mj-lt"/>
              </a:rPr>
              <a:t> </a:t>
            </a:r>
            <a:r>
              <a:rPr lang="en-US" sz="2400" i="1" dirty="0" err="1" smtClean="0">
                <a:latin typeface="+mj-lt"/>
              </a:rPr>
              <a:t>hiệu</a:t>
            </a:r>
            <a:r>
              <a:rPr lang="en-US" sz="2400" i="1" dirty="0" smtClean="0">
                <a:latin typeface="+mj-lt"/>
              </a:rPr>
              <a:t> </a:t>
            </a:r>
            <a:r>
              <a:rPr lang="en-US" sz="2400" i="1" dirty="0" err="1" smtClean="0">
                <a:latin typeface="+mj-lt"/>
              </a:rPr>
              <a:t>quả</a:t>
            </a:r>
            <a:r>
              <a:rPr lang="en-US" sz="2400" i="1" dirty="0" smtClean="0">
                <a:latin typeface="+mj-lt"/>
              </a:rPr>
              <a:t> </a:t>
            </a:r>
            <a:r>
              <a:rPr lang="en-US" sz="2400" i="1" dirty="0" err="1" smtClean="0">
                <a:latin typeface="+mj-lt"/>
              </a:rPr>
              <a:t>nhất</a:t>
            </a:r>
            <a:r>
              <a:rPr lang="en-US" sz="2400" i="1" dirty="0" smtClean="0">
                <a:latin typeface="+mj-lt"/>
              </a:rPr>
              <a:t>.” </a:t>
            </a:r>
            <a:r>
              <a:rPr lang="en-US" sz="2400" dirty="0" smtClean="0">
                <a:latin typeface="+mj-lt"/>
              </a:rPr>
              <a:t>(Hong Kong UGC, 2002, p.44)</a:t>
            </a:r>
            <a:endParaRPr lang="en-US" sz="2400" dirty="0">
              <a:latin typeface="+mj-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Phát</a:t>
            </a:r>
            <a:r>
              <a:rPr lang="en-US" b="1" dirty="0" smtClean="0"/>
              <a:t> </a:t>
            </a:r>
            <a:r>
              <a:rPr lang="en-US" b="1" dirty="0" err="1" smtClean="0"/>
              <a:t>biểu</a:t>
            </a:r>
            <a:r>
              <a:rPr lang="en-US" b="1" dirty="0" smtClean="0"/>
              <a:t> </a:t>
            </a:r>
            <a:r>
              <a:rPr lang="en-US" b="1" dirty="0" err="1" smtClean="0"/>
              <a:t>kết</a:t>
            </a:r>
            <a:r>
              <a:rPr lang="en-US" b="1" dirty="0" smtClean="0"/>
              <a:t> </a:t>
            </a:r>
            <a:r>
              <a:rPr lang="en-US" b="1" dirty="0" err="1" smtClean="0"/>
              <a:t>luận</a:t>
            </a:r>
            <a:endParaRPr lang="en-US" b="1" dirty="0"/>
          </a:p>
        </p:txBody>
      </p:sp>
      <p:sp>
        <p:nvSpPr>
          <p:cNvPr id="3" name="Content Placeholder 2"/>
          <p:cNvSpPr>
            <a:spLocks noGrp="1"/>
          </p:cNvSpPr>
          <p:nvPr>
            <p:ph idx="1"/>
          </p:nvPr>
        </p:nvSpPr>
        <p:spPr>
          <a:xfrm>
            <a:off x="457200" y="1209676"/>
            <a:ext cx="8229600" cy="1576382"/>
          </a:xfrm>
        </p:spPr>
        <p:txBody>
          <a:bodyPr/>
          <a:lstStyle/>
          <a:p>
            <a:pPr algn="just"/>
            <a:r>
              <a:rPr lang="en-AU" sz="1600" i="1" dirty="0" smtClean="0"/>
              <a:t>‘</a:t>
            </a:r>
            <a:r>
              <a:rPr lang="en-AU" sz="1600" i="1" dirty="0" err="1" smtClean="0"/>
              <a:t>Nếu</a:t>
            </a:r>
            <a:r>
              <a:rPr lang="en-AU" sz="1600" i="1" dirty="0" smtClean="0"/>
              <a:t> </a:t>
            </a:r>
            <a:r>
              <a:rPr lang="en-AU" sz="1600" i="1" dirty="0" err="1" smtClean="0"/>
              <a:t>công</a:t>
            </a:r>
            <a:r>
              <a:rPr lang="en-AU" sz="1600" i="1" dirty="0" smtClean="0"/>
              <a:t> </a:t>
            </a:r>
            <a:r>
              <a:rPr lang="en-AU" sz="1600" i="1" dirty="0" err="1" smtClean="0"/>
              <a:t>tác</a:t>
            </a:r>
            <a:r>
              <a:rPr lang="en-AU" sz="1600" i="1" dirty="0" smtClean="0"/>
              <a:t> </a:t>
            </a:r>
            <a:r>
              <a:rPr lang="en-AU" sz="1600" i="1" dirty="0" err="1" smtClean="0"/>
              <a:t>quản</a:t>
            </a:r>
            <a:r>
              <a:rPr lang="en-AU" sz="1600" i="1" dirty="0" smtClean="0"/>
              <a:t> </a:t>
            </a:r>
            <a:r>
              <a:rPr lang="en-AU" sz="1600" i="1" dirty="0" err="1" smtClean="0"/>
              <a:t>trị</a:t>
            </a:r>
            <a:r>
              <a:rPr lang="en-AU" sz="1600" i="1" dirty="0" smtClean="0"/>
              <a:t> </a:t>
            </a:r>
            <a:r>
              <a:rPr lang="en-AU" sz="1600" i="1" dirty="0" err="1" smtClean="0"/>
              <a:t>là</a:t>
            </a:r>
            <a:r>
              <a:rPr lang="en-AU" sz="1600" i="1" dirty="0" smtClean="0"/>
              <a:t> </a:t>
            </a:r>
            <a:r>
              <a:rPr lang="en-AU" sz="1600" i="1" dirty="0" err="1" smtClean="0"/>
              <a:t>việc</a:t>
            </a:r>
            <a:r>
              <a:rPr lang="en-AU" sz="1600" i="1" dirty="0" smtClean="0"/>
              <a:t> </a:t>
            </a:r>
            <a:r>
              <a:rPr lang="en-AU" sz="1600" i="1" dirty="0" err="1" smtClean="0"/>
              <a:t>điều</a:t>
            </a:r>
            <a:r>
              <a:rPr lang="en-AU" sz="1600" i="1" dirty="0" smtClean="0"/>
              <a:t> </a:t>
            </a:r>
            <a:r>
              <a:rPr lang="en-AU" sz="1600" i="1" dirty="0" err="1" smtClean="0"/>
              <a:t>khiển</a:t>
            </a:r>
            <a:r>
              <a:rPr lang="en-AU" sz="1600" i="1" dirty="0" smtClean="0"/>
              <a:t> </a:t>
            </a:r>
            <a:r>
              <a:rPr lang="en-AU" sz="1600" i="1" dirty="0" err="1" smtClean="0"/>
              <a:t>và</a:t>
            </a:r>
            <a:r>
              <a:rPr lang="en-AU" sz="1600" i="1" dirty="0" smtClean="0"/>
              <a:t> </a:t>
            </a:r>
            <a:r>
              <a:rPr lang="en-AU" sz="1600" i="1" dirty="0" err="1" smtClean="0"/>
              <a:t>điều</a:t>
            </a:r>
            <a:r>
              <a:rPr lang="en-AU" sz="1600" i="1" dirty="0" smtClean="0"/>
              <a:t> </a:t>
            </a:r>
            <a:r>
              <a:rPr lang="en-AU" sz="1600" i="1" dirty="0" err="1" smtClean="0"/>
              <a:t>hành</a:t>
            </a:r>
            <a:r>
              <a:rPr lang="en-AU" sz="1600" i="1" dirty="0" smtClean="0"/>
              <a:t> </a:t>
            </a:r>
            <a:r>
              <a:rPr lang="en-AU" sz="1600" i="1" dirty="0" err="1" smtClean="0"/>
              <a:t>thì</a:t>
            </a:r>
            <a:r>
              <a:rPr lang="en-AU" sz="1600" i="1" dirty="0" smtClean="0"/>
              <a:t> </a:t>
            </a:r>
            <a:r>
              <a:rPr lang="en-AU" sz="1600" i="1" dirty="0" err="1" smtClean="0"/>
              <a:t>công</a:t>
            </a:r>
            <a:r>
              <a:rPr lang="en-AU" sz="1600" i="1" dirty="0" smtClean="0"/>
              <a:t> </a:t>
            </a:r>
            <a:r>
              <a:rPr lang="en-AU" sz="1600" i="1" dirty="0" err="1" smtClean="0"/>
              <a:t>tác</a:t>
            </a:r>
            <a:r>
              <a:rPr lang="en-AU" sz="1600" i="1" dirty="0" smtClean="0"/>
              <a:t> </a:t>
            </a:r>
            <a:r>
              <a:rPr lang="en-AU" sz="1600" i="1" dirty="0" err="1" smtClean="0"/>
              <a:t>quản</a:t>
            </a:r>
            <a:r>
              <a:rPr lang="en-AU" sz="1600" i="1" dirty="0" smtClean="0"/>
              <a:t> </a:t>
            </a:r>
            <a:r>
              <a:rPr lang="en-AU" sz="1600" i="1" dirty="0" err="1" smtClean="0"/>
              <a:t>trị</a:t>
            </a:r>
            <a:r>
              <a:rPr lang="en-AU" sz="1600" i="1" dirty="0" smtClean="0"/>
              <a:t> </a:t>
            </a:r>
            <a:r>
              <a:rPr lang="en-AU" sz="1600" i="1" dirty="0" err="1" smtClean="0"/>
              <a:t>có</a:t>
            </a:r>
            <a:r>
              <a:rPr lang="en-AU" sz="1600" i="1" dirty="0" smtClean="0"/>
              <a:t> </a:t>
            </a:r>
            <a:r>
              <a:rPr lang="en-AU" sz="1600" i="1" dirty="0" err="1" smtClean="0"/>
              <a:t>hiệu</a:t>
            </a:r>
            <a:r>
              <a:rPr lang="en-AU" sz="1600" i="1" dirty="0" smtClean="0"/>
              <a:t> </a:t>
            </a:r>
            <a:r>
              <a:rPr lang="en-AU" sz="1600" i="1" dirty="0" err="1" smtClean="0"/>
              <a:t>quả</a:t>
            </a:r>
            <a:r>
              <a:rPr lang="en-AU" sz="1600" i="1" dirty="0" smtClean="0"/>
              <a:t> </a:t>
            </a:r>
            <a:r>
              <a:rPr lang="en-AU" sz="1600" i="1" dirty="0" err="1" smtClean="0"/>
              <a:t>sẽ</a:t>
            </a:r>
            <a:r>
              <a:rPr lang="en-AU" sz="1600" i="1" dirty="0" smtClean="0"/>
              <a:t> </a:t>
            </a:r>
            <a:r>
              <a:rPr lang="en-AU" sz="1600" i="1" dirty="0" err="1" smtClean="0"/>
              <a:t>bao</a:t>
            </a:r>
            <a:r>
              <a:rPr lang="en-AU" sz="1600" i="1" dirty="0" smtClean="0"/>
              <a:t> </a:t>
            </a:r>
            <a:r>
              <a:rPr lang="en-AU" sz="1600" i="1" dirty="0" err="1" smtClean="0"/>
              <a:t>gồm</a:t>
            </a:r>
            <a:r>
              <a:rPr lang="en-AU" sz="1600" i="1" dirty="0" smtClean="0"/>
              <a:t> </a:t>
            </a:r>
            <a:r>
              <a:rPr lang="en-AU" sz="1600" i="1" dirty="0" err="1" smtClean="0"/>
              <a:t>những</a:t>
            </a:r>
            <a:r>
              <a:rPr lang="en-AU" sz="1600" i="1" dirty="0" smtClean="0"/>
              <a:t> </a:t>
            </a:r>
            <a:r>
              <a:rPr lang="en-AU" sz="1600" i="1" dirty="0" err="1" smtClean="0"/>
              <a:t>kiến</a:t>
            </a:r>
            <a:r>
              <a:rPr lang="en-AU" sz="1600" i="1" dirty="0" smtClean="0"/>
              <a:t> </a:t>
            </a:r>
            <a:r>
              <a:rPr lang="en-AU" sz="1600" i="1" dirty="0" err="1" smtClean="0"/>
              <a:t>thức</a:t>
            </a:r>
            <a:r>
              <a:rPr lang="en-AU" sz="1600" i="1" dirty="0" smtClean="0"/>
              <a:t> </a:t>
            </a:r>
            <a:r>
              <a:rPr lang="en-AU" sz="1600" i="1" dirty="0" err="1" smtClean="0"/>
              <a:t>về</a:t>
            </a:r>
            <a:r>
              <a:rPr lang="en-AU" sz="1600" i="1" dirty="0" smtClean="0"/>
              <a:t> </a:t>
            </a:r>
            <a:r>
              <a:rPr lang="en-AU" sz="1600" i="1" dirty="0" err="1" smtClean="0"/>
              <a:t>các</a:t>
            </a:r>
            <a:r>
              <a:rPr lang="en-AU" sz="1600" i="1" dirty="0" smtClean="0"/>
              <a:t> </a:t>
            </a:r>
            <a:r>
              <a:rPr lang="en-AU" sz="1600" i="1" dirty="0" err="1" smtClean="0">
                <a:solidFill>
                  <a:srgbClr val="FF0000"/>
                </a:solidFill>
              </a:rPr>
              <a:t>điều</a:t>
            </a:r>
            <a:r>
              <a:rPr lang="en-AU" sz="1600" i="1" dirty="0" smtClean="0">
                <a:solidFill>
                  <a:srgbClr val="FF0000"/>
                </a:solidFill>
              </a:rPr>
              <a:t> </a:t>
            </a:r>
            <a:r>
              <a:rPr lang="en-AU" sz="1600" i="1" dirty="0" err="1" smtClean="0">
                <a:solidFill>
                  <a:srgbClr val="FF0000"/>
                </a:solidFill>
              </a:rPr>
              <a:t>kiện</a:t>
            </a:r>
            <a:r>
              <a:rPr lang="en-AU" sz="1600" i="1" dirty="0" smtClean="0">
                <a:solidFill>
                  <a:srgbClr val="FF0000"/>
                </a:solidFill>
              </a:rPr>
              <a:t> </a:t>
            </a:r>
            <a:r>
              <a:rPr lang="en-AU" sz="1600" i="1" dirty="0" err="1" smtClean="0"/>
              <a:t>khác</a:t>
            </a:r>
            <a:r>
              <a:rPr lang="en-AU" sz="1600" i="1" dirty="0" smtClean="0"/>
              <a:t> </a:t>
            </a:r>
            <a:r>
              <a:rPr lang="en-AU" sz="1600" i="1" dirty="0" err="1" smtClean="0"/>
              <a:t>nhau</a:t>
            </a:r>
            <a:r>
              <a:rPr lang="en-AU" sz="1600" i="1" dirty="0" smtClean="0"/>
              <a:t>  </a:t>
            </a:r>
            <a:r>
              <a:rPr lang="en-AU" sz="1600" i="1" dirty="0" err="1" smtClean="0"/>
              <a:t>trong</a:t>
            </a:r>
            <a:r>
              <a:rPr lang="en-AU" sz="1600" i="1" dirty="0" smtClean="0"/>
              <a:t> </a:t>
            </a:r>
            <a:r>
              <a:rPr lang="en-AU" sz="1600" i="1" dirty="0" err="1" smtClean="0">
                <a:solidFill>
                  <a:srgbClr val="FF0000"/>
                </a:solidFill>
              </a:rPr>
              <a:t>điều</a:t>
            </a:r>
            <a:r>
              <a:rPr lang="en-AU" sz="1600" i="1" dirty="0" smtClean="0">
                <a:solidFill>
                  <a:srgbClr val="FF0000"/>
                </a:solidFill>
              </a:rPr>
              <a:t> </a:t>
            </a:r>
            <a:r>
              <a:rPr lang="en-AU" sz="1600" i="1" dirty="0" err="1" smtClean="0">
                <a:solidFill>
                  <a:srgbClr val="FF0000"/>
                </a:solidFill>
              </a:rPr>
              <a:t>hành</a:t>
            </a:r>
            <a:r>
              <a:rPr lang="en-AU" sz="1600" i="1" dirty="0" smtClean="0">
                <a:solidFill>
                  <a:srgbClr val="FF0000"/>
                </a:solidFill>
              </a:rPr>
              <a:t> </a:t>
            </a:r>
            <a:r>
              <a:rPr lang="en-AU" sz="1600" i="1" dirty="0" err="1" smtClean="0">
                <a:solidFill>
                  <a:srgbClr val="FF0000"/>
                </a:solidFill>
              </a:rPr>
              <a:t>quản</a:t>
            </a:r>
            <a:r>
              <a:rPr lang="en-AU" sz="1600" i="1" dirty="0" smtClean="0">
                <a:solidFill>
                  <a:srgbClr val="FF0000"/>
                </a:solidFill>
              </a:rPr>
              <a:t> </a:t>
            </a:r>
            <a:r>
              <a:rPr lang="en-AU" sz="1600" i="1" dirty="0" err="1" smtClean="0">
                <a:solidFill>
                  <a:srgbClr val="FF0000"/>
                </a:solidFill>
              </a:rPr>
              <a:t>lý</a:t>
            </a:r>
            <a:r>
              <a:rPr lang="en-AU" sz="1600" i="1" dirty="0" smtClean="0"/>
              <a:t> </a:t>
            </a:r>
            <a:r>
              <a:rPr lang="en-AU" sz="1600" i="1" dirty="0" err="1" smtClean="0"/>
              <a:t>và</a:t>
            </a:r>
            <a:r>
              <a:rPr lang="en-AU" sz="1600" i="1" dirty="0" smtClean="0"/>
              <a:t> </a:t>
            </a:r>
            <a:r>
              <a:rPr lang="en-AU" sz="1600" i="1" dirty="0" err="1" smtClean="0"/>
              <a:t>nhu</a:t>
            </a:r>
            <a:r>
              <a:rPr lang="en-AU" sz="1600" i="1" dirty="0" smtClean="0"/>
              <a:t> </a:t>
            </a:r>
            <a:r>
              <a:rPr lang="en-AU" sz="1600" i="1" dirty="0" err="1" smtClean="0"/>
              <a:t>cầu</a:t>
            </a:r>
            <a:r>
              <a:rPr lang="en-AU" sz="1600" i="1" dirty="0" smtClean="0"/>
              <a:t> </a:t>
            </a:r>
            <a:r>
              <a:rPr lang="en-AU" sz="1600" i="1" dirty="0" err="1" smtClean="0"/>
              <a:t>về</a:t>
            </a:r>
            <a:r>
              <a:rPr lang="en-AU" sz="1600" i="1" dirty="0" smtClean="0"/>
              <a:t> </a:t>
            </a:r>
            <a:r>
              <a:rPr lang="en-AU" sz="1600" i="1" dirty="0" err="1" smtClean="0"/>
              <a:t>các</a:t>
            </a:r>
            <a:r>
              <a:rPr lang="en-AU" sz="1600" i="1" dirty="0" smtClean="0"/>
              <a:t> </a:t>
            </a:r>
            <a:r>
              <a:rPr lang="en-AU" sz="1600" i="1" dirty="0" err="1" smtClean="0">
                <a:solidFill>
                  <a:srgbClr val="FF0000"/>
                </a:solidFill>
              </a:rPr>
              <a:t>công</a:t>
            </a:r>
            <a:r>
              <a:rPr lang="en-AU" sz="1600" i="1" dirty="0" smtClean="0">
                <a:solidFill>
                  <a:srgbClr val="FF0000"/>
                </a:solidFill>
              </a:rPr>
              <a:t> </a:t>
            </a:r>
            <a:r>
              <a:rPr lang="en-AU" sz="1600" i="1" dirty="0" err="1" smtClean="0">
                <a:solidFill>
                  <a:srgbClr val="FF0000"/>
                </a:solidFill>
              </a:rPr>
              <a:t>cụ</a:t>
            </a:r>
            <a:r>
              <a:rPr lang="en-AU" sz="1600" i="1" dirty="0" smtClean="0"/>
              <a:t> </a:t>
            </a:r>
            <a:r>
              <a:rPr lang="en-AU" sz="1600" i="1" dirty="0" err="1" smtClean="0"/>
              <a:t>quản</a:t>
            </a:r>
            <a:r>
              <a:rPr lang="en-AU" sz="1600" i="1" dirty="0" smtClean="0"/>
              <a:t> </a:t>
            </a:r>
            <a:r>
              <a:rPr lang="en-AU" sz="1600" i="1" dirty="0" err="1" smtClean="0"/>
              <a:t>lý</a:t>
            </a:r>
            <a:r>
              <a:rPr lang="en-AU" sz="1600" i="1" dirty="0" smtClean="0"/>
              <a:t> </a:t>
            </a:r>
            <a:r>
              <a:rPr lang="en-AU" sz="1600" i="1" dirty="0" err="1" smtClean="0"/>
              <a:t>đầy</a:t>
            </a:r>
            <a:r>
              <a:rPr lang="en-AU" sz="1600" i="1" dirty="0" smtClean="0"/>
              <a:t> </a:t>
            </a:r>
            <a:r>
              <a:rPr lang="en-AU" sz="1600" i="1" dirty="0" err="1" smtClean="0"/>
              <a:t>đủ</a:t>
            </a:r>
            <a:r>
              <a:rPr lang="en-AU" sz="1600" i="1" dirty="0" smtClean="0"/>
              <a:t>, </a:t>
            </a:r>
            <a:r>
              <a:rPr lang="en-AU" sz="1600" i="1" dirty="0" err="1" smtClean="0"/>
              <a:t>kỹ</a:t>
            </a:r>
            <a:r>
              <a:rPr lang="en-AU" sz="1600" i="1" dirty="0" smtClean="0"/>
              <a:t> </a:t>
            </a:r>
            <a:r>
              <a:rPr lang="en-AU" sz="1600" i="1" dirty="0" err="1" smtClean="0"/>
              <a:t>năng</a:t>
            </a:r>
            <a:r>
              <a:rPr lang="en-AU" sz="1600" i="1" dirty="0" smtClean="0"/>
              <a:t> </a:t>
            </a:r>
            <a:r>
              <a:rPr lang="en-AU" sz="1600" i="1" dirty="0" err="1" smtClean="0"/>
              <a:t>và</a:t>
            </a:r>
            <a:r>
              <a:rPr lang="en-AU" sz="1600" i="1" dirty="0" smtClean="0"/>
              <a:t> </a:t>
            </a:r>
            <a:r>
              <a:rPr lang="en-AU" sz="1600" i="1" dirty="0" err="1" smtClean="0"/>
              <a:t>năng</a:t>
            </a:r>
            <a:r>
              <a:rPr lang="en-AU" sz="1600" i="1" dirty="0" smtClean="0"/>
              <a:t> </a:t>
            </a:r>
            <a:r>
              <a:rPr lang="en-AU" sz="1600" i="1" dirty="0" err="1" smtClean="0"/>
              <a:t>lực</a:t>
            </a:r>
            <a:r>
              <a:rPr lang="en-AU" sz="1600" i="1" dirty="0" smtClean="0"/>
              <a:t> </a:t>
            </a:r>
            <a:r>
              <a:rPr lang="en-AU" sz="1600" i="1" dirty="0" err="1" smtClean="0"/>
              <a:t>của</a:t>
            </a:r>
            <a:r>
              <a:rPr lang="en-AU" sz="1600" i="1" dirty="0" smtClean="0"/>
              <a:t> </a:t>
            </a:r>
            <a:r>
              <a:rPr lang="en-AU" sz="1600" i="1" dirty="0" err="1" smtClean="0"/>
              <a:t>người</a:t>
            </a:r>
            <a:r>
              <a:rPr lang="en-AU" sz="1600" i="1" dirty="0" smtClean="0"/>
              <a:t> </a:t>
            </a:r>
            <a:r>
              <a:rPr lang="en-AU" sz="1600" i="1" dirty="0" err="1" smtClean="0"/>
              <a:t>cầm</a:t>
            </a:r>
            <a:r>
              <a:rPr lang="en-AU" sz="1600" i="1" dirty="0" smtClean="0"/>
              <a:t> </a:t>
            </a:r>
            <a:r>
              <a:rPr lang="en-AU" sz="1600" i="1" dirty="0" err="1" smtClean="0"/>
              <a:t>chèo</a:t>
            </a:r>
            <a:r>
              <a:rPr lang="en-AU" sz="1600" i="1" dirty="0" smtClean="0"/>
              <a:t>, </a:t>
            </a:r>
            <a:r>
              <a:rPr lang="en-AU" sz="1600" i="1" dirty="0" err="1" smtClean="0"/>
              <a:t>và</a:t>
            </a:r>
            <a:r>
              <a:rPr lang="en-AU" sz="1600" i="1" dirty="0" smtClean="0"/>
              <a:t> </a:t>
            </a:r>
            <a:r>
              <a:rPr lang="en-AU" sz="1600" i="1" dirty="0" err="1" smtClean="0"/>
              <a:t>quan</a:t>
            </a:r>
            <a:r>
              <a:rPr lang="en-AU" sz="1600" i="1" dirty="0" smtClean="0"/>
              <a:t> </a:t>
            </a:r>
            <a:r>
              <a:rPr lang="en-AU" sz="1600" i="1" dirty="0" err="1" smtClean="0"/>
              <a:t>trọng</a:t>
            </a:r>
            <a:r>
              <a:rPr lang="en-AU" sz="1600" i="1" dirty="0" smtClean="0"/>
              <a:t> </a:t>
            </a:r>
            <a:r>
              <a:rPr lang="en-AU" sz="1600" i="1" dirty="0" err="1" smtClean="0"/>
              <a:t>nhất</a:t>
            </a:r>
            <a:r>
              <a:rPr lang="en-AU" sz="1600" i="1" dirty="0" smtClean="0"/>
              <a:t> </a:t>
            </a:r>
            <a:r>
              <a:rPr lang="en-AU" sz="1600" i="1" dirty="0" err="1" smtClean="0"/>
              <a:t>là</a:t>
            </a:r>
            <a:r>
              <a:rPr lang="en-AU" sz="1600" i="1" dirty="0" smtClean="0"/>
              <a:t> </a:t>
            </a:r>
            <a:r>
              <a:rPr lang="en-AU" sz="1600" i="1" dirty="0" err="1" smtClean="0">
                <a:solidFill>
                  <a:srgbClr val="FF0000"/>
                </a:solidFill>
              </a:rPr>
              <a:t>sự</a:t>
            </a:r>
            <a:r>
              <a:rPr lang="en-AU" sz="1600" i="1" dirty="0" smtClean="0">
                <a:solidFill>
                  <a:srgbClr val="FF0000"/>
                </a:solidFill>
              </a:rPr>
              <a:t> </a:t>
            </a:r>
            <a:r>
              <a:rPr lang="en-AU" sz="1600" i="1" dirty="0" err="1" smtClean="0">
                <a:solidFill>
                  <a:srgbClr val="FF0000"/>
                </a:solidFill>
              </a:rPr>
              <a:t>hiểu</a:t>
            </a:r>
            <a:r>
              <a:rPr lang="en-AU" sz="1600" i="1" dirty="0" smtClean="0">
                <a:solidFill>
                  <a:srgbClr val="FF0000"/>
                </a:solidFill>
              </a:rPr>
              <a:t> </a:t>
            </a:r>
            <a:r>
              <a:rPr lang="en-AU" sz="1600" i="1" dirty="0" err="1" smtClean="0">
                <a:solidFill>
                  <a:srgbClr val="FF0000"/>
                </a:solidFill>
              </a:rPr>
              <a:t>biết</a:t>
            </a:r>
            <a:r>
              <a:rPr lang="en-AU" sz="1600" i="1" dirty="0" smtClean="0">
                <a:solidFill>
                  <a:srgbClr val="FF0000"/>
                </a:solidFill>
              </a:rPr>
              <a:t> </a:t>
            </a:r>
            <a:r>
              <a:rPr lang="en-AU" sz="1600" i="1" dirty="0" err="1" smtClean="0">
                <a:solidFill>
                  <a:srgbClr val="FF0000"/>
                </a:solidFill>
              </a:rPr>
              <a:t>được</a:t>
            </a:r>
            <a:r>
              <a:rPr lang="en-AU" sz="1600" i="1" dirty="0" smtClean="0">
                <a:solidFill>
                  <a:srgbClr val="FF0000"/>
                </a:solidFill>
              </a:rPr>
              <a:t> </a:t>
            </a:r>
            <a:r>
              <a:rPr lang="en-AU" sz="1600" i="1" dirty="0" err="1" smtClean="0">
                <a:solidFill>
                  <a:srgbClr val="FF0000"/>
                </a:solidFill>
              </a:rPr>
              <a:t>chia</a:t>
            </a:r>
            <a:r>
              <a:rPr lang="en-AU" sz="1600" i="1" dirty="0" smtClean="0">
                <a:solidFill>
                  <a:srgbClr val="FF0000"/>
                </a:solidFill>
              </a:rPr>
              <a:t> </a:t>
            </a:r>
            <a:r>
              <a:rPr lang="en-AU" sz="1600" i="1" dirty="0" err="1" smtClean="0">
                <a:solidFill>
                  <a:srgbClr val="FF0000"/>
                </a:solidFill>
              </a:rPr>
              <a:t>sẻ</a:t>
            </a:r>
            <a:r>
              <a:rPr lang="en-AU" sz="1600" i="1" dirty="0" smtClean="0"/>
              <a:t> </a:t>
            </a:r>
            <a:r>
              <a:rPr lang="en-AU" sz="1600" i="1" dirty="0" err="1" smtClean="0"/>
              <a:t>giữa</a:t>
            </a:r>
            <a:r>
              <a:rPr lang="en-AU" sz="1600" i="1" dirty="0" smtClean="0"/>
              <a:t> </a:t>
            </a:r>
            <a:r>
              <a:rPr lang="en-AU" sz="1600" i="1" dirty="0" err="1" smtClean="0"/>
              <a:t>những</a:t>
            </a:r>
            <a:r>
              <a:rPr lang="en-AU" sz="1600" i="1" dirty="0" smtClean="0"/>
              <a:t> </a:t>
            </a:r>
            <a:r>
              <a:rPr lang="en-AU" sz="1600" i="1" dirty="0" err="1" smtClean="0"/>
              <a:t>người</a:t>
            </a:r>
            <a:r>
              <a:rPr lang="en-AU" sz="1600" i="1" dirty="0" smtClean="0"/>
              <a:t> </a:t>
            </a:r>
            <a:r>
              <a:rPr lang="en-AU" sz="1600" i="1" dirty="0" err="1" smtClean="0"/>
              <a:t>lèo</a:t>
            </a:r>
            <a:r>
              <a:rPr lang="en-AU" sz="1600" i="1" dirty="0" smtClean="0"/>
              <a:t> </a:t>
            </a:r>
            <a:r>
              <a:rPr lang="en-AU" sz="1600" i="1" dirty="0" err="1" smtClean="0"/>
              <a:t>lái</a:t>
            </a:r>
            <a:r>
              <a:rPr lang="en-AU" sz="1600" i="1" dirty="0" smtClean="0"/>
              <a:t> con </a:t>
            </a:r>
            <a:r>
              <a:rPr lang="en-AU" sz="1600" i="1" dirty="0" err="1" smtClean="0"/>
              <a:t>thuyền</a:t>
            </a:r>
            <a:r>
              <a:rPr lang="en-AU" sz="1600" i="1" dirty="0" smtClean="0"/>
              <a:t>, </a:t>
            </a:r>
            <a:r>
              <a:rPr lang="en-AU" sz="1600" i="1" dirty="0" err="1" smtClean="0"/>
              <a:t>những</a:t>
            </a:r>
            <a:r>
              <a:rPr lang="en-AU" sz="1600" i="1" dirty="0" smtClean="0"/>
              <a:t> </a:t>
            </a:r>
            <a:r>
              <a:rPr lang="en-AU" sz="1600" i="1" dirty="0" err="1" smtClean="0"/>
              <a:t>người</a:t>
            </a:r>
            <a:r>
              <a:rPr lang="en-AU" sz="1600" i="1" dirty="0" smtClean="0"/>
              <a:t> </a:t>
            </a:r>
            <a:r>
              <a:rPr lang="en-AU" sz="1600" i="1" dirty="0" err="1" smtClean="0"/>
              <a:t>đi</a:t>
            </a:r>
            <a:r>
              <a:rPr lang="en-AU" sz="1600" i="1" dirty="0" smtClean="0"/>
              <a:t> </a:t>
            </a:r>
            <a:r>
              <a:rPr lang="en-AU" sz="1600" i="1" dirty="0" err="1" smtClean="0"/>
              <a:t>trên</a:t>
            </a:r>
            <a:r>
              <a:rPr lang="en-AU" sz="1600" i="1" dirty="0" smtClean="0"/>
              <a:t> </a:t>
            </a:r>
            <a:r>
              <a:rPr lang="en-AU" sz="1600" i="1" dirty="0" err="1" smtClean="0"/>
              <a:t>thuyền</a:t>
            </a:r>
            <a:r>
              <a:rPr lang="en-AU" sz="1600" i="1" dirty="0" smtClean="0"/>
              <a:t> </a:t>
            </a:r>
            <a:r>
              <a:rPr lang="en-AU" sz="1600" i="1" dirty="0" err="1" smtClean="0"/>
              <a:t>cũng</a:t>
            </a:r>
            <a:r>
              <a:rPr lang="en-AU" sz="1600" i="1" dirty="0" smtClean="0"/>
              <a:t> </a:t>
            </a:r>
            <a:r>
              <a:rPr lang="en-AU" sz="1600" i="1" dirty="0" err="1" smtClean="0"/>
              <a:t>như</a:t>
            </a:r>
            <a:r>
              <a:rPr lang="en-AU" sz="1600" i="1" dirty="0" smtClean="0"/>
              <a:t> </a:t>
            </a:r>
            <a:r>
              <a:rPr lang="en-AU" sz="1600" i="1" dirty="0" err="1" smtClean="0"/>
              <a:t>những</a:t>
            </a:r>
            <a:r>
              <a:rPr lang="en-AU" sz="1600" i="1" dirty="0" smtClean="0"/>
              <a:t> </a:t>
            </a:r>
            <a:r>
              <a:rPr lang="en-AU" sz="1600" i="1" dirty="0" err="1" smtClean="0"/>
              <a:t>hành</a:t>
            </a:r>
            <a:r>
              <a:rPr lang="en-AU" sz="1600" i="1" dirty="0" smtClean="0"/>
              <a:t> </a:t>
            </a:r>
            <a:r>
              <a:rPr lang="en-AU" sz="1600" i="1" dirty="0" err="1" smtClean="0"/>
              <a:t>khách</a:t>
            </a:r>
            <a:r>
              <a:rPr lang="en-AU" sz="1600" i="1" dirty="0" smtClean="0"/>
              <a:t> </a:t>
            </a:r>
            <a:r>
              <a:rPr lang="en-AU" sz="1600" i="1" dirty="0" err="1" smtClean="0"/>
              <a:t>đang</a:t>
            </a:r>
            <a:r>
              <a:rPr lang="en-AU" sz="1600" i="1" dirty="0" smtClean="0"/>
              <a:t> </a:t>
            </a:r>
            <a:r>
              <a:rPr lang="en-AU" sz="1600" i="1" dirty="0" err="1" smtClean="0"/>
              <a:t>đợi</a:t>
            </a:r>
            <a:r>
              <a:rPr lang="en-AU" sz="1600" i="1" dirty="0" smtClean="0"/>
              <a:t> </a:t>
            </a:r>
            <a:r>
              <a:rPr lang="en-AU" sz="1600" i="1" dirty="0" err="1" smtClean="0"/>
              <a:t>thuyền</a:t>
            </a:r>
            <a:r>
              <a:rPr lang="en-AU" sz="1600" i="1" dirty="0" smtClean="0"/>
              <a:t> ở </a:t>
            </a:r>
            <a:r>
              <a:rPr lang="en-AU" sz="1600" i="1" dirty="0" err="1" smtClean="0"/>
              <a:t>những</a:t>
            </a:r>
            <a:r>
              <a:rPr lang="en-AU" sz="1600" i="1" dirty="0" smtClean="0"/>
              <a:t> </a:t>
            </a:r>
            <a:r>
              <a:rPr lang="en-AU" sz="1600" i="1" dirty="0" err="1" smtClean="0"/>
              <a:t>bến</a:t>
            </a:r>
            <a:r>
              <a:rPr lang="en-AU" sz="1600" i="1" dirty="0" smtClean="0"/>
              <a:t> </a:t>
            </a:r>
            <a:r>
              <a:rPr lang="en-AU" sz="1600" i="1" dirty="0" err="1" smtClean="0"/>
              <a:t>khác</a:t>
            </a:r>
            <a:r>
              <a:rPr lang="en-AU" sz="1600" i="1" dirty="0" smtClean="0"/>
              <a:t> </a:t>
            </a:r>
            <a:r>
              <a:rPr lang="en-AU" sz="1600" i="1" dirty="0" err="1" smtClean="0"/>
              <a:t>nhau</a:t>
            </a:r>
            <a:r>
              <a:rPr lang="en-AU" sz="1600" i="1" dirty="0" smtClean="0"/>
              <a:t> </a:t>
            </a:r>
            <a:r>
              <a:rPr lang="en-AU" sz="1600" i="1" dirty="0" err="1" smtClean="0"/>
              <a:t>để</a:t>
            </a:r>
            <a:r>
              <a:rPr lang="en-AU" sz="1600" i="1" dirty="0" smtClean="0"/>
              <a:t> </a:t>
            </a:r>
            <a:r>
              <a:rPr lang="en-AU" sz="1600" i="1" dirty="0" err="1" smtClean="0"/>
              <a:t>sử</a:t>
            </a:r>
            <a:r>
              <a:rPr lang="en-AU" sz="1600" i="1" dirty="0" smtClean="0"/>
              <a:t> </a:t>
            </a:r>
            <a:r>
              <a:rPr lang="en-AU" sz="1600" i="1" dirty="0" err="1" smtClean="0"/>
              <a:t>dụng</a:t>
            </a:r>
            <a:r>
              <a:rPr lang="en-AU" sz="1600" i="1" dirty="0" smtClean="0"/>
              <a:t> </a:t>
            </a:r>
            <a:r>
              <a:rPr lang="en-AU" sz="1600" i="1" dirty="0" err="1" smtClean="0"/>
              <a:t>những</a:t>
            </a:r>
            <a:r>
              <a:rPr lang="en-AU" sz="1600" i="1" dirty="0" smtClean="0"/>
              <a:t> </a:t>
            </a:r>
            <a:r>
              <a:rPr lang="en-AU" sz="1600" i="1" dirty="0" err="1" smtClean="0"/>
              <a:t>hàng</a:t>
            </a:r>
            <a:r>
              <a:rPr lang="en-AU" sz="1600" i="1" dirty="0" smtClean="0"/>
              <a:t> </a:t>
            </a:r>
            <a:r>
              <a:rPr lang="en-AU" sz="1600" i="1" dirty="0" err="1" smtClean="0"/>
              <a:t>hóa</a:t>
            </a:r>
            <a:r>
              <a:rPr lang="en-AU" sz="1600" i="1" dirty="0" smtClean="0"/>
              <a:t> </a:t>
            </a:r>
            <a:r>
              <a:rPr lang="en-AU" sz="1600" i="1" dirty="0" err="1" smtClean="0"/>
              <a:t>mà</a:t>
            </a:r>
            <a:r>
              <a:rPr lang="en-AU" sz="1600" i="1" dirty="0" smtClean="0"/>
              <a:t> con </a:t>
            </a:r>
            <a:r>
              <a:rPr lang="en-AU" sz="1600" i="1" dirty="0" err="1" smtClean="0"/>
              <a:t>thuyền</a:t>
            </a:r>
            <a:r>
              <a:rPr lang="en-AU" sz="1600" i="1" dirty="0" smtClean="0"/>
              <a:t> </a:t>
            </a:r>
            <a:r>
              <a:rPr lang="en-AU" sz="1600" i="1" dirty="0" err="1" smtClean="0"/>
              <a:t>đang</a:t>
            </a:r>
            <a:r>
              <a:rPr lang="en-AU" sz="1600" i="1" dirty="0" smtClean="0"/>
              <a:t> </a:t>
            </a:r>
            <a:r>
              <a:rPr lang="en-AU" sz="1600" i="1" dirty="0" err="1" smtClean="0"/>
              <a:t>chở</a:t>
            </a:r>
            <a:r>
              <a:rPr lang="en-AU" sz="1600" i="1" dirty="0" smtClean="0"/>
              <a:t>.’ </a:t>
            </a:r>
            <a:r>
              <a:rPr lang="en-AU" sz="1600" dirty="0" smtClean="0"/>
              <a:t>(</a:t>
            </a:r>
            <a:r>
              <a:rPr lang="en-AU" sz="1600" dirty="0" err="1" smtClean="0"/>
              <a:t>Vukasovic</a:t>
            </a:r>
            <a:r>
              <a:rPr lang="en-AU" sz="1600" dirty="0" smtClean="0"/>
              <a:t> ,2006, p.205)</a:t>
            </a:r>
          </a:p>
          <a:p>
            <a:endParaRPr lang="en-US" dirty="0"/>
          </a:p>
        </p:txBody>
      </p:sp>
      <p:pic>
        <p:nvPicPr>
          <p:cNvPr id="4" name="Picture 3" descr="boat steering image.jpg"/>
          <p:cNvPicPr>
            <a:picLocks noChangeAspect="1"/>
          </p:cNvPicPr>
          <p:nvPr/>
        </p:nvPicPr>
        <p:blipFill>
          <a:blip r:embed="rId2" cstate="print"/>
          <a:stretch>
            <a:fillRect/>
          </a:stretch>
        </p:blipFill>
        <p:spPr>
          <a:xfrm>
            <a:off x="0" y="2819424"/>
            <a:ext cx="9144000" cy="40386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idx="1"/>
          </p:nvPr>
        </p:nvSpPr>
        <p:spPr/>
        <p:txBody>
          <a:bodyPr/>
          <a:lstStyle/>
          <a:p>
            <a:pPr>
              <a:buFontTx/>
              <a:buNone/>
            </a:pPr>
            <a:endParaRPr lang="en-US" sz="4000" b="1" dirty="0" smtClean="0"/>
          </a:p>
          <a:p>
            <a:pPr algn="ctr">
              <a:buFontTx/>
              <a:buNone/>
            </a:pPr>
            <a:r>
              <a:rPr lang="en-US" sz="4000" b="1" dirty="0" err="1" smtClean="0"/>
              <a:t>Xin</a:t>
            </a:r>
            <a:r>
              <a:rPr lang="en-US" sz="4000" b="1" dirty="0" smtClean="0"/>
              <a:t> </a:t>
            </a:r>
            <a:r>
              <a:rPr lang="en-US" sz="4000" b="1" dirty="0" err="1" smtClean="0"/>
              <a:t>cám</a:t>
            </a:r>
            <a:r>
              <a:rPr lang="en-US" sz="4000" b="1" dirty="0" smtClean="0"/>
              <a:t> </a:t>
            </a:r>
            <a:r>
              <a:rPr lang="en-US" sz="4000" b="1" dirty="0" err="1" smtClean="0"/>
              <a:t>ơn</a:t>
            </a:r>
            <a:r>
              <a:rPr lang="en-US" sz="4000" b="1" dirty="0" smtClean="0"/>
              <a:t> </a:t>
            </a:r>
          </a:p>
          <a:p>
            <a:pPr algn="ctr">
              <a:buFontTx/>
              <a:buNone/>
            </a:pPr>
            <a:r>
              <a:rPr lang="en-US" sz="4000" b="1" dirty="0" err="1" smtClean="0"/>
              <a:t>đã</a:t>
            </a:r>
            <a:r>
              <a:rPr lang="en-US" sz="4000" b="1" dirty="0" smtClean="0"/>
              <a:t> </a:t>
            </a:r>
            <a:r>
              <a:rPr lang="en-US" sz="4000" b="1" dirty="0" err="1" smtClean="0"/>
              <a:t>chú</a:t>
            </a:r>
            <a:r>
              <a:rPr lang="en-US" sz="4000" b="1" dirty="0" smtClean="0"/>
              <a:t> ý </a:t>
            </a:r>
            <a:r>
              <a:rPr lang="en-US" sz="4000" b="1" dirty="0" err="1" smtClean="0"/>
              <a:t>lắng</a:t>
            </a:r>
            <a:r>
              <a:rPr lang="en-US" sz="4000" b="1" dirty="0" smtClean="0"/>
              <a:t> </a:t>
            </a:r>
            <a:r>
              <a:rPr lang="en-US" sz="4000" b="1" dirty="0" err="1" smtClean="0"/>
              <a:t>nghe</a:t>
            </a:r>
            <a:endParaRPr lang="en-US" sz="4000" b="1"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AU" b="1" dirty="0" err="1" smtClean="0"/>
              <a:t>Thảo</a:t>
            </a:r>
            <a:r>
              <a:rPr lang="en-AU" b="1" dirty="0" smtClean="0"/>
              <a:t> </a:t>
            </a:r>
            <a:r>
              <a:rPr lang="en-AU" b="1" dirty="0" err="1" smtClean="0"/>
              <a:t>luận</a:t>
            </a:r>
            <a:endParaRPr lang="en-US" b="1" dirty="0"/>
          </a:p>
        </p:txBody>
      </p:sp>
      <p:pic>
        <p:nvPicPr>
          <p:cNvPr id="63491" name="Content Placeholder 3"/>
          <p:cNvPicPr>
            <a:picLocks noGrp="1" noChangeAspect="1"/>
          </p:cNvPicPr>
          <p:nvPr>
            <p:ph idx="1"/>
          </p:nvPr>
        </p:nvPicPr>
        <p:blipFill>
          <a:blip r:embed="rId3" cstate="print"/>
          <a:srcRect l="-14853" r="-14853"/>
          <a:stretch>
            <a:fillRect/>
          </a:stretch>
        </p:blipFill>
        <p:spPr>
          <a:xfrm>
            <a:off x="1219200" y="1600200"/>
            <a:ext cx="7197725" cy="43434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Trường</a:t>
            </a:r>
            <a:r>
              <a:rPr lang="en-US" b="1" dirty="0" smtClean="0"/>
              <a:t> </a:t>
            </a:r>
            <a:r>
              <a:rPr lang="en-US" b="1" dirty="0" err="1" smtClean="0"/>
              <a:t>Đại</a:t>
            </a:r>
            <a:r>
              <a:rPr lang="en-US" b="1" dirty="0" smtClean="0"/>
              <a:t> </a:t>
            </a:r>
            <a:r>
              <a:rPr lang="en-US" b="1" dirty="0" err="1" smtClean="0"/>
              <a:t>học</a:t>
            </a:r>
            <a:r>
              <a:rPr lang="en-US" b="1" dirty="0" smtClean="0"/>
              <a:t> </a:t>
            </a:r>
            <a:r>
              <a:rPr lang="en-US" b="1" dirty="0" err="1" smtClean="0"/>
              <a:t>Hà</a:t>
            </a:r>
            <a:r>
              <a:rPr lang="en-US" b="1" dirty="0" smtClean="0"/>
              <a:t> </a:t>
            </a:r>
            <a:r>
              <a:rPr lang="en-US" b="1" dirty="0" err="1" smtClean="0"/>
              <a:t>Nội</a:t>
            </a:r>
            <a:endParaRPr lang="en-US" b="1" dirty="0"/>
          </a:p>
        </p:txBody>
      </p:sp>
      <p:sp>
        <p:nvSpPr>
          <p:cNvPr id="3" name="Content Placeholder 2"/>
          <p:cNvSpPr>
            <a:spLocks noGrp="1"/>
          </p:cNvSpPr>
          <p:nvPr>
            <p:ph idx="1"/>
          </p:nvPr>
        </p:nvSpPr>
        <p:spPr>
          <a:xfrm>
            <a:off x="0" y="1428736"/>
            <a:ext cx="9144000" cy="4697427"/>
          </a:xfrm>
        </p:spPr>
        <p:txBody>
          <a:bodyPr/>
          <a:lstStyle/>
          <a:p>
            <a:pPr algn="ctr">
              <a:buNone/>
            </a:pPr>
            <a:r>
              <a:rPr lang="en-US" sz="2400" b="1" dirty="0" smtClean="0">
                <a:solidFill>
                  <a:srgbClr val="FF0000"/>
                </a:solidFill>
              </a:rPr>
              <a:t>    </a:t>
            </a:r>
            <a:r>
              <a:rPr lang="en-US" sz="2400" b="1" dirty="0" smtClean="0"/>
              <a:t> </a:t>
            </a:r>
            <a:r>
              <a:rPr lang="en-US" dirty="0" smtClean="0"/>
              <a:t>			</a:t>
            </a:r>
          </a:p>
          <a:p>
            <a:pPr algn="r">
              <a:buNone/>
            </a:pPr>
            <a:r>
              <a:rPr lang="en-US" dirty="0" smtClean="0"/>
              <a:t>												</a:t>
            </a:r>
            <a:r>
              <a:rPr lang="en-US" sz="2400" b="1" dirty="0" err="1" smtClean="0"/>
              <a:t>Tôi</a:t>
            </a:r>
            <a:r>
              <a:rPr lang="en-US" sz="2400" b="1" dirty="0" smtClean="0"/>
              <a:t> </a:t>
            </a:r>
            <a:r>
              <a:rPr lang="en-US" sz="2400" b="1" dirty="0" err="1" smtClean="0"/>
              <a:t>là</a:t>
            </a:r>
            <a:r>
              <a:rPr lang="en-US" sz="2400" b="1" dirty="0" smtClean="0"/>
              <a:t> </a:t>
            </a:r>
            <a:r>
              <a:rPr lang="en-US" sz="2400" b="1" dirty="0" err="1" smtClean="0"/>
              <a:t>sinh</a:t>
            </a:r>
            <a:r>
              <a:rPr lang="en-US" sz="2400" b="1" dirty="0" smtClean="0"/>
              <a:t> </a:t>
            </a:r>
            <a:r>
              <a:rPr lang="en-US" sz="2400" b="1" dirty="0" err="1" smtClean="0"/>
              <a:t>viên</a:t>
            </a:r>
            <a:r>
              <a:rPr lang="en-US" sz="2400" b="1" dirty="0" smtClean="0"/>
              <a:t> </a:t>
            </a:r>
            <a:r>
              <a:rPr lang="en-US" sz="2400" b="1" dirty="0" err="1" smtClean="0"/>
              <a:t>của</a:t>
            </a:r>
            <a:r>
              <a:rPr lang="en-US" sz="2400" b="1" dirty="0" smtClean="0"/>
              <a:t> </a:t>
            </a:r>
            <a:r>
              <a:rPr lang="en-US" sz="2400" b="1" dirty="0" err="1" smtClean="0"/>
              <a:t>trường</a:t>
            </a:r>
            <a:r>
              <a:rPr lang="en-US" sz="2400" b="1" dirty="0" smtClean="0"/>
              <a:t> ĐH </a:t>
            </a:r>
            <a:r>
              <a:rPr lang="en-US" sz="2400" b="1" dirty="0" err="1" smtClean="0"/>
              <a:t>Hà</a:t>
            </a:r>
            <a:r>
              <a:rPr lang="en-US" sz="2400" b="1" dirty="0" smtClean="0"/>
              <a:t> </a:t>
            </a:r>
            <a:r>
              <a:rPr lang="en-US" sz="2400" b="1" dirty="0" err="1" smtClean="0"/>
              <a:t>Nội</a:t>
            </a:r>
            <a:r>
              <a:rPr lang="en-US" sz="2400" b="1" dirty="0" smtClean="0"/>
              <a:t> </a:t>
            </a:r>
            <a:r>
              <a:rPr lang="en-US" sz="2400" b="1" dirty="0" err="1" smtClean="0"/>
              <a:t>trong</a:t>
            </a:r>
            <a:r>
              <a:rPr lang="en-US" sz="2400" b="1" dirty="0" smtClean="0"/>
              <a:t> 5 </a:t>
            </a:r>
            <a:r>
              <a:rPr lang="en-US" sz="2400" b="1" dirty="0" err="1" smtClean="0"/>
              <a:t>năm</a:t>
            </a:r>
            <a:endParaRPr lang="en-US" sz="2400" b="1" dirty="0" smtClean="0"/>
          </a:p>
          <a:p>
            <a:pPr>
              <a:buNone/>
            </a:pPr>
            <a:endParaRPr lang="en-US" sz="2400" b="1" dirty="0" smtClean="0"/>
          </a:p>
          <a:p>
            <a:pPr algn="r">
              <a:buNone/>
            </a:pPr>
            <a:r>
              <a:rPr lang="en-US" sz="2400" b="1" dirty="0" smtClean="0"/>
              <a:t>  						       </a:t>
            </a:r>
            <a:r>
              <a:rPr lang="en-US" sz="2400" b="1" dirty="0" err="1" smtClean="0"/>
              <a:t>Là</a:t>
            </a:r>
            <a:r>
              <a:rPr lang="en-US" sz="2400" b="1" dirty="0" smtClean="0"/>
              <a:t> </a:t>
            </a:r>
            <a:r>
              <a:rPr lang="en-US" sz="2400" b="1" dirty="0" err="1" smtClean="0"/>
              <a:t>giảng</a:t>
            </a:r>
            <a:r>
              <a:rPr lang="en-US" sz="2400" b="1" dirty="0" smtClean="0"/>
              <a:t> </a:t>
            </a:r>
            <a:r>
              <a:rPr lang="en-US" sz="2400" b="1" dirty="0" err="1" smtClean="0"/>
              <a:t>viên</a:t>
            </a:r>
            <a:r>
              <a:rPr lang="en-US" sz="2400" b="1" dirty="0" smtClean="0"/>
              <a:t> </a:t>
            </a:r>
            <a:r>
              <a:rPr lang="en-US" sz="2400" b="1" dirty="0" err="1" smtClean="0"/>
              <a:t>trong</a:t>
            </a:r>
            <a:r>
              <a:rPr lang="en-US" sz="2400" b="1" dirty="0" smtClean="0"/>
              <a:t> 10 </a:t>
            </a:r>
            <a:r>
              <a:rPr lang="en-US" sz="2400" b="1" dirty="0" err="1" smtClean="0"/>
              <a:t>năm</a:t>
            </a:r>
            <a:r>
              <a:rPr lang="en-US" sz="2400" b="1" dirty="0" smtClean="0"/>
              <a:t>							</a:t>
            </a:r>
          </a:p>
          <a:p>
            <a:pPr algn="r">
              <a:buNone/>
            </a:pPr>
            <a:r>
              <a:rPr lang="en-US" sz="2400" b="1" dirty="0" smtClean="0"/>
              <a:t>						</a:t>
            </a:r>
            <a:r>
              <a:rPr lang="en-US" sz="2400" b="1" dirty="0" err="1" smtClean="0"/>
              <a:t>Và</a:t>
            </a:r>
            <a:r>
              <a:rPr lang="en-US" sz="2400" b="1" dirty="0" smtClean="0"/>
              <a:t> </a:t>
            </a:r>
            <a:r>
              <a:rPr lang="en-US" sz="2400" b="1" dirty="0" err="1" smtClean="0"/>
              <a:t>là</a:t>
            </a:r>
            <a:r>
              <a:rPr lang="en-US" sz="2400" b="1" dirty="0" smtClean="0"/>
              <a:t> </a:t>
            </a:r>
            <a:r>
              <a:rPr lang="en-US" sz="2400" b="1" dirty="0" err="1" smtClean="0"/>
              <a:t>Trưởng</a:t>
            </a:r>
            <a:r>
              <a:rPr lang="en-US" sz="2400" b="1" dirty="0" smtClean="0"/>
              <a:t> </a:t>
            </a:r>
            <a:r>
              <a:rPr lang="en-US" sz="2400" b="1" dirty="0" err="1" smtClean="0"/>
              <a:t>khoa</a:t>
            </a:r>
            <a:r>
              <a:rPr lang="en-US" sz="2400" b="1" dirty="0" smtClean="0"/>
              <a:t> </a:t>
            </a:r>
            <a:r>
              <a:rPr lang="en-US" sz="2400" b="1" dirty="0" err="1" smtClean="0"/>
              <a:t>trong</a:t>
            </a:r>
            <a:r>
              <a:rPr lang="en-US" sz="2400" b="1" dirty="0" smtClean="0"/>
              <a:t> 5 </a:t>
            </a:r>
            <a:r>
              <a:rPr lang="en-US" sz="2400" b="1" dirty="0" err="1" smtClean="0"/>
              <a:t>năm</a:t>
            </a:r>
            <a:r>
              <a:rPr lang="en-US" sz="2400" b="1" dirty="0" smtClean="0"/>
              <a:t> 																									</a:t>
            </a:r>
            <a:endParaRPr lang="en-US" sz="2400" b="1" i="1" dirty="0"/>
          </a:p>
        </p:txBody>
      </p:sp>
      <p:pic>
        <p:nvPicPr>
          <p:cNvPr id="4" name="Picture 3" descr="Hanu_logo.jpg"/>
          <p:cNvPicPr>
            <a:picLocks noChangeAspect="1"/>
          </p:cNvPicPr>
          <p:nvPr/>
        </p:nvPicPr>
        <p:blipFill>
          <a:blip r:embed="rId3" cstate="print"/>
          <a:stretch>
            <a:fillRect/>
          </a:stretch>
        </p:blipFill>
        <p:spPr>
          <a:xfrm>
            <a:off x="7042150" y="274638"/>
            <a:ext cx="1123950" cy="1143000"/>
          </a:xfrm>
          <a:prstGeom prst="rect">
            <a:avLst/>
          </a:prstGeom>
        </p:spPr>
      </p:pic>
      <p:pic>
        <p:nvPicPr>
          <p:cNvPr id="5" name="Picture 4" descr="Hanu picture.jpg"/>
          <p:cNvPicPr>
            <a:picLocks noChangeAspect="1"/>
          </p:cNvPicPr>
          <p:nvPr/>
        </p:nvPicPr>
        <p:blipFill>
          <a:blip r:embed="rId4" cstate="print"/>
          <a:stretch>
            <a:fillRect/>
          </a:stretch>
        </p:blipFill>
        <p:spPr>
          <a:xfrm>
            <a:off x="500034" y="2828450"/>
            <a:ext cx="4027514" cy="3029442"/>
          </a:xfrm>
          <a:prstGeom prst="rect">
            <a:avLst/>
          </a:prstGeom>
        </p:spPr>
      </p:pic>
    </p:spTree>
  </p:cSld>
  <p:clrMapOvr>
    <a:masterClrMapping/>
  </p:clrMapOvr>
  <p:transition advTm="5171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2800" b="1" dirty="0" err="1" smtClean="0"/>
              <a:t>Vì</a:t>
            </a:r>
            <a:r>
              <a:rPr lang="en-US" sz="2800" b="1" dirty="0" smtClean="0"/>
              <a:t> </a:t>
            </a:r>
            <a:r>
              <a:rPr lang="en-US" sz="2800" b="1" dirty="0" err="1" smtClean="0"/>
              <a:t>sao</a:t>
            </a:r>
            <a:r>
              <a:rPr lang="en-US" sz="2800" b="1" dirty="0" smtClean="0"/>
              <a:t> QTĐH </a:t>
            </a:r>
            <a:r>
              <a:rPr lang="en-US" sz="2800" b="1" dirty="0" err="1" smtClean="0"/>
              <a:t>là</a:t>
            </a:r>
            <a:r>
              <a:rPr lang="en-US" sz="2800" b="1" dirty="0" smtClean="0"/>
              <a:t> </a:t>
            </a:r>
            <a:r>
              <a:rPr lang="en-US" sz="2800" b="1" dirty="0" err="1" smtClean="0"/>
              <a:t>mối</a:t>
            </a:r>
            <a:r>
              <a:rPr lang="en-US" sz="2800" b="1" dirty="0" smtClean="0"/>
              <a:t> </a:t>
            </a:r>
            <a:r>
              <a:rPr lang="en-US" sz="2800" b="1" dirty="0" err="1" smtClean="0"/>
              <a:t>quan</a:t>
            </a:r>
            <a:r>
              <a:rPr lang="en-US" sz="2800" b="1" dirty="0" smtClean="0"/>
              <a:t> </a:t>
            </a:r>
            <a:r>
              <a:rPr lang="en-US" sz="2800" b="1" dirty="0" err="1" smtClean="0"/>
              <a:t>tâm</a:t>
            </a:r>
            <a:r>
              <a:rPr lang="en-US" sz="2800" b="1" dirty="0" smtClean="0"/>
              <a:t> </a:t>
            </a:r>
            <a:r>
              <a:rPr lang="en-US" sz="2800" b="1" dirty="0" err="1" smtClean="0"/>
              <a:t>của</a:t>
            </a:r>
            <a:r>
              <a:rPr lang="en-US" sz="2800" b="1" dirty="0" smtClean="0"/>
              <a:t> </a:t>
            </a:r>
            <a:r>
              <a:rPr lang="en-US" sz="2800" b="1" dirty="0" err="1" smtClean="0"/>
              <a:t>cá</a:t>
            </a:r>
            <a:r>
              <a:rPr lang="en-US" sz="2800" b="1" dirty="0" smtClean="0"/>
              <a:t> </a:t>
            </a:r>
            <a:r>
              <a:rPr lang="en-US" sz="2800" b="1" dirty="0" err="1" smtClean="0"/>
              <a:t>nhân</a:t>
            </a:r>
            <a:endParaRPr lang="en-US" sz="2800" b="1" dirty="0" smtClean="0"/>
          </a:p>
        </p:txBody>
      </p:sp>
      <p:graphicFrame>
        <p:nvGraphicFramePr>
          <p:cNvPr id="4" name="Content Placeholder 3"/>
          <p:cNvGraphicFramePr>
            <a:graphicFrameLocks noGrp="1"/>
          </p:cNvGraphicFramePr>
          <p:nvPr>
            <p:ph idx="1"/>
          </p:nvPr>
        </p:nvGraphicFramePr>
        <p:xfrm>
          <a:off x="533400" y="1371600"/>
          <a:ext cx="82296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0" name="TextBox 4"/>
          <p:cNvSpPr txBox="1">
            <a:spLocks noChangeArrowheads="1"/>
          </p:cNvSpPr>
          <p:nvPr/>
        </p:nvSpPr>
        <p:spPr bwMode="auto">
          <a:xfrm>
            <a:off x="357158" y="1928802"/>
            <a:ext cx="2495552" cy="1569660"/>
          </a:xfrm>
          <a:prstGeom prst="rect">
            <a:avLst/>
          </a:prstGeom>
          <a:noFill/>
          <a:ln w="9525">
            <a:noFill/>
            <a:miter lim="800000"/>
            <a:headEnd/>
            <a:tailEnd/>
          </a:ln>
        </p:spPr>
        <p:txBody>
          <a:bodyPr wrap="square">
            <a:prstTxWarp prst="textNoShape">
              <a:avLst/>
            </a:prstTxWarp>
            <a:spAutoFit/>
          </a:bodyPr>
          <a:lstStyle/>
          <a:p>
            <a:r>
              <a:rPr lang="en-US" sz="1600" dirty="0" err="1" smtClean="0"/>
              <a:t>Giảng</a:t>
            </a:r>
            <a:r>
              <a:rPr lang="en-US" sz="1600" dirty="0" smtClean="0"/>
              <a:t> </a:t>
            </a:r>
            <a:r>
              <a:rPr lang="en-US" sz="1600" dirty="0" err="1" smtClean="0"/>
              <a:t>dạy</a:t>
            </a:r>
            <a:r>
              <a:rPr lang="en-US" sz="1600" dirty="0" smtClean="0"/>
              <a:t>, </a:t>
            </a:r>
            <a:endParaRPr lang="en-US" sz="1600" dirty="0"/>
          </a:p>
          <a:p>
            <a:r>
              <a:rPr lang="en-US" sz="1600" dirty="0" err="1" smtClean="0"/>
              <a:t>Học</a:t>
            </a:r>
            <a:r>
              <a:rPr lang="en-US" sz="1600" dirty="0" smtClean="0"/>
              <a:t> </a:t>
            </a:r>
            <a:r>
              <a:rPr lang="en-US" sz="1600" dirty="0" err="1" smtClean="0"/>
              <a:t>tập</a:t>
            </a:r>
            <a:r>
              <a:rPr lang="en-US" sz="1600" dirty="0" smtClean="0"/>
              <a:t>,</a:t>
            </a:r>
            <a:endParaRPr lang="en-US" sz="1600" dirty="0"/>
          </a:p>
          <a:p>
            <a:r>
              <a:rPr lang="en-US" sz="1600" dirty="0" err="1" smtClean="0"/>
              <a:t>Thành</a:t>
            </a:r>
            <a:r>
              <a:rPr lang="en-US" sz="1600" dirty="0" smtClean="0"/>
              <a:t> </a:t>
            </a:r>
            <a:r>
              <a:rPr lang="en-US" sz="1600" dirty="0" err="1" smtClean="0"/>
              <a:t>quả</a:t>
            </a:r>
            <a:r>
              <a:rPr lang="en-US" sz="1600" dirty="0" smtClean="0"/>
              <a:t> </a:t>
            </a:r>
            <a:r>
              <a:rPr lang="en-US" sz="1600" dirty="0" err="1" smtClean="0"/>
              <a:t>học</a:t>
            </a:r>
            <a:r>
              <a:rPr lang="en-US" sz="1600" dirty="0" smtClean="0"/>
              <a:t> </a:t>
            </a:r>
            <a:r>
              <a:rPr lang="en-US" sz="1600" dirty="0" err="1" smtClean="0"/>
              <a:t>tập</a:t>
            </a:r>
            <a:r>
              <a:rPr lang="en-US" sz="1600" dirty="0" smtClean="0"/>
              <a:t>,</a:t>
            </a:r>
          </a:p>
          <a:p>
            <a:r>
              <a:rPr lang="en-US" sz="1600" dirty="0" err="1" smtClean="0"/>
              <a:t>Chương</a:t>
            </a:r>
            <a:r>
              <a:rPr lang="en-US" sz="1600" dirty="0" smtClean="0"/>
              <a:t> </a:t>
            </a:r>
            <a:r>
              <a:rPr lang="en-US" sz="1600" dirty="0" err="1" smtClean="0"/>
              <a:t>trình</a:t>
            </a:r>
            <a:r>
              <a:rPr lang="en-US" sz="1600" dirty="0" smtClean="0"/>
              <a:t> </a:t>
            </a:r>
            <a:r>
              <a:rPr lang="en-US" sz="1600" dirty="0" err="1" smtClean="0"/>
              <a:t>giảng</a:t>
            </a:r>
            <a:r>
              <a:rPr lang="en-US" sz="1600" dirty="0" smtClean="0"/>
              <a:t> </a:t>
            </a:r>
            <a:r>
              <a:rPr lang="en-US" sz="1600" dirty="0" err="1" smtClean="0"/>
              <a:t>dạy</a:t>
            </a:r>
            <a:r>
              <a:rPr lang="en-US" sz="1600" dirty="0" smtClean="0"/>
              <a:t>, </a:t>
            </a:r>
            <a:r>
              <a:rPr lang="en-US" sz="1600" dirty="0" err="1" smtClean="0"/>
              <a:t>Kiểm</a:t>
            </a:r>
            <a:r>
              <a:rPr lang="en-US" sz="1600" dirty="0" smtClean="0"/>
              <a:t> </a:t>
            </a:r>
            <a:r>
              <a:rPr lang="en-US" sz="1600" dirty="0" err="1" smtClean="0"/>
              <a:t>tra</a:t>
            </a:r>
            <a:r>
              <a:rPr lang="en-US" sz="1600" dirty="0" smtClean="0"/>
              <a:t>, </a:t>
            </a:r>
            <a:r>
              <a:rPr lang="en-US" sz="1600" dirty="0" err="1" smtClean="0"/>
              <a:t>đánh</a:t>
            </a:r>
            <a:r>
              <a:rPr lang="en-US" sz="1600" dirty="0" smtClean="0"/>
              <a:t> </a:t>
            </a:r>
            <a:r>
              <a:rPr lang="en-US" sz="1600" dirty="0" err="1" smtClean="0"/>
              <a:t>giá</a:t>
            </a:r>
            <a:endParaRPr lang="en-US" sz="1600" dirty="0"/>
          </a:p>
          <a:p>
            <a:endParaRPr lang="en-US" sz="1600" dirty="0"/>
          </a:p>
        </p:txBody>
      </p:sp>
      <p:sp>
        <p:nvSpPr>
          <p:cNvPr id="24581" name="TextBox 5"/>
          <p:cNvSpPr txBox="1">
            <a:spLocks noChangeArrowheads="1"/>
          </p:cNvSpPr>
          <p:nvPr/>
        </p:nvSpPr>
        <p:spPr bwMode="auto">
          <a:xfrm>
            <a:off x="1828800" y="5257800"/>
            <a:ext cx="3276600" cy="584200"/>
          </a:xfrm>
          <a:prstGeom prst="rect">
            <a:avLst/>
          </a:prstGeom>
          <a:noFill/>
          <a:ln w="9525">
            <a:noFill/>
            <a:miter lim="800000"/>
            <a:headEnd/>
            <a:tailEnd/>
          </a:ln>
        </p:spPr>
        <p:txBody>
          <a:bodyPr>
            <a:prstTxWarp prst="textNoShape">
              <a:avLst/>
            </a:prstTxWarp>
            <a:spAutoFit/>
          </a:bodyPr>
          <a:lstStyle/>
          <a:p>
            <a:r>
              <a:rPr lang="en-US" sz="1600" dirty="0" err="1" smtClean="0"/>
              <a:t>Công</a:t>
            </a:r>
            <a:r>
              <a:rPr lang="en-US" sz="1600" dirty="0" smtClean="0"/>
              <a:t> </a:t>
            </a:r>
            <a:r>
              <a:rPr lang="en-US" sz="1600" dirty="0" err="1" smtClean="0"/>
              <a:t>nghệ</a:t>
            </a:r>
            <a:r>
              <a:rPr lang="en-US" sz="1600" dirty="0" smtClean="0"/>
              <a:t>,</a:t>
            </a:r>
            <a:endParaRPr lang="en-US" sz="1600" dirty="0"/>
          </a:p>
          <a:p>
            <a:r>
              <a:rPr lang="en-US" sz="1600" dirty="0"/>
              <a:t> </a:t>
            </a:r>
            <a:r>
              <a:rPr lang="en-US" sz="1600" dirty="0" err="1" smtClean="0"/>
              <a:t>Môi</a:t>
            </a:r>
            <a:r>
              <a:rPr lang="en-US" sz="1600" dirty="0" smtClean="0"/>
              <a:t> </a:t>
            </a:r>
            <a:r>
              <a:rPr lang="en-US" sz="1600" dirty="0" err="1" smtClean="0"/>
              <a:t>trường</a:t>
            </a:r>
            <a:endParaRPr lang="en-US" sz="1600" dirty="0"/>
          </a:p>
        </p:txBody>
      </p:sp>
      <p:sp>
        <p:nvSpPr>
          <p:cNvPr id="24582" name="TextBox 6"/>
          <p:cNvSpPr txBox="1">
            <a:spLocks noChangeArrowheads="1"/>
          </p:cNvSpPr>
          <p:nvPr/>
        </p:nvSpPr>
        <p:spPr bwMode="auto">
          <a:xfrm>
            <a:off x="6781800" y="2438400"/>
            <a:ext cx="2362200" cy="923330"/>
          </a:xfrm>
          <a:prstGeom prst="rect">
            <a:avLst/>
          </a:prstGeom>
          <a:noFill/>
          <a:ln w="9525">
            <a:noFill/>
            <a:miter lim="800000"/>
            <a:headEnd/>
            <a:tailEnd/>
          </a:ln>
        </p:spPr>
        <p:txBody>
          <a:bodyPr>
            <a:prstTxWarp prst="textNoShape">
              <a:avLst/>
            </a:prstTxWarp>
            <a:spAutoFit/>
          </a:bodyPr>
          <a:lstStyle/>
          <a:p>
            <a:r>
              <a:rPr lang="en-US" b="1" dirty="0" err="1" smtClean="0">
                <a:solidFill>
                  <a:srgbClr val="FF0000"/>
                </a:solidFill>
              </a:rPr>
              <a:t>Quản</a:t>
            </a:r>
            <a:r>
              <a:rPr lang="en-US" b="1" dirty="0" smtClean="0">
                <a:solidFill>
                  <a:srgbClr val="FF0000"/>
                </a:solidFill>
              </a:rPr>
              <a:t> </a:t>
            </a:r>
            <a:r>
              <a:rPr lang="en-US" b="1" dirty="0" err="1" smtClean="0">
                <a:solidFill>
                  <a:srgbClr val="FF0000"/>
                </a:solidFill>
              </a:rPr>
              <a:t>trị</a:t>
            </a:r>
            <a:r>
              <a:rPr lang="en-US" b="1" dirty="0" smtClean="0">
                <a:solidFill>
                  <a:srgbClr val="FF0000"/>
                </a:solidFill>
              </a:rPr>
              <a:t> </a:t>
            </a:r>
            <a:r>
              <a:rPr lang="en-US" b="1" dirty="0" err="1" smtClean="0">
                <a:solidFill>
                  <a:srgbClr val="FF0000"/>
                </a:solidFill>
              </a:rPr>
              <a:t>đại</a:t>
            </a:r>
            <a:r>
              <a:rPr lang="en-US" b="1" dirty="0" smtClean="0">
                <a:solidFill>
                  <a:srgbClr val="FF0000"/>
                </a:solidFill>
              </a:rPr>
              <a:t> </a:t>
            </a:r>
            <a:r>
              <a:rPr lang="en-US" b="1" dirty="0" err="1" smtClean="0">
                <a:solidFill>
                  <a:srgbClr val="FF0000"/>
                </a:solidFill>
              </a:rPr>
              <a:t>học</a:t>
            </a:r>
            <a:r>
              <a:rPr lang="en-US" b="1" dirty="0" smtClean="0"/>
              <a:t>, </a:t>
            </a:r>
            <a:r>
              <a:rPr lang="en-US" dirty="0" err="1" smtClean="0"/>
              <a:t>lãnh</a:t>
            </a:r>
            <a:r>
              <a:rPr lang="en-US" dirty="0" smtClean="0"/>
              <a:t> </a:t>
            </a:r>
            <a:r>
              <a:rPr lang="en-US" dirty="0" err="1" smtClean="0"/>
              <a:t>đạo</a:t>
            </a:r>
            <a:endParaRPr lang="en-US" dirty="0"/>
          </a:p>
          <a:p>
            <a:endParaRPr lang="en-US" dirty="0"/>
          </a:p>
        </p:txBody>
      </p:sp>
      <p:sp>
        <p:nvSpPr>
          <p:cNvPr id="24583" name="TextBox 7"/>
          <p:cNvSpPr txBox="1">
            <a:spLocks noChangeArrowheads="1"/>
          </p:cNvSpPr>
          <p:nvPr/>
        </p:nvSpPr>
        <p:spPr bwMode="auto">
          <a:xfrm>
            <a:off x="785786" y="6211888"/>
            <a:ext cx="6500858" cy="646331"/>
          </a:xfrm>
          <a:prstGeom prst="rect">
            <a:avLst/>
          </a:prstGeom>
          <a:noFill/>
          <a:ln w="9525">
            <a:noFill/>
            <a:miter lim="800000"/>
            <a:headEnd/>
            <a:tailEnd/>
          </a:ln>
        </p:spPr>
        <p:txBody>
          <a:bodyPr wrap="square">
            <a:prstTxWarp prst="textNoShape">
              <a:avLst/>
            </a:prstTxWarp>
            <a:spAutoFit/>
          </a:bodyPr>
          <a:lstStyle/>
          <a:p>
            <a:pPr algn="ctr"/>
            <a:r>
              <a:rPr lang="en-US" b="1" dirty="0"/>
              <a:t>3 </a:t>
            </a:r>
            <a:r>
              <a:rPr lang="en-US" b="1" dirty="0" err="1" smtClean="0"/>
              <a:t>nhân</a:t>
            </a:r>
            <a:r>
              <a:rPr lang="en-US" b="1" dirty="0" smtClean="0"/>
              <a:t> </a:t>
            </a:r>
            <a:r>
              <a:rPr lang="en-US" b="1" dirty="0" err="1" smtClean="0"/>
              <a:t>tố</a:t>
            </a:r>
            <a:r>
              <a:rPr lang="en-US" b="1" dirty="0" smtClean="0"/>
              <a:t> </a:t>
            </a:r>
            <a:r>
              <a:rPr lang="en-US" b="1" dirty="0" err="1" smtClean="0"/>
              <a:t>khả</a:t>
            </a:r>
            <a:r>
              <a:rPr lang="en-US" b="1" dirty="0" smtClean="0"/>
              <a:t> </a:t>
            </a:r>
            <a:r>
              <a:rPr lang="en-US" b="1" dirty="0" err="1" smtClean="0"/>
              <a:t>biến</a:t>
            </a:r>
            <a:r>
              <a:rPr lang="en-US" b="1" dirty="0" smtClean="0"/>
              <a:t> </a:t>
            </a:r>
            <a:r>
              <a:rPr lang="en-US" b="1" dirty="0" err="1" smtClean="0"/>
              <a:t>đối</a:t>
            </a:r>
            <a:r>
              <a:rPr lang="en-US" b="1" dirty="0" smtClean="0"/>
              <a:t> </a:t>
            </a:r>
            <a:r>
              <a:rPr lang="en-US" b="1" dirty="0" err="1" smtClean="0"/>
              <a:t>với</a:t>
            </a:r>
            <a:r>
              <a:rPr lang="en-US" b="1" dirty="0" smtClean="0"/>
              <a:t> </a:t>
            </a:r>
            <a:r>
              <a:rPr lang="en-US" b="1" dirty="0" err="1" smtClean="0"/>
              <a:t>thành</a:t>
            </a:r>
            <a:r>
              <a:rPr lang="en-US" b="1" dirty="0" smtClean="0"/>
              <a:t> </a:t>
            </a:r>
            <a:r>
              <a:rPr lang="en-US" b="1" dirty="0" err="1" smtClean="0"/>
              <a:t>công</a:t>
            </a:r>
            <a:r>
              <a:rPr lang="en-US" b="1" dirty="0" smtClean="0"/>
              <a:t> </a:t>
            </a:r>
            <a:r>
              <a:rPr lang="en-US" b="1" dirty="0" err="1" smtClean="0"/>
              <a:t>của</a:t>
            </a:r>
            <a:r>
              <a:rPr lang="en-US" b="1" dirty="0" smtClean="0"/>
              <a:t> </a:t>
            </a:r>
            <a:r>
              <a:rPr lang="en-US" b="1" dirty="0" err="1" smtClean="0"/>
              <a:t>trường</a:t>
            </a:r>
            <a:r>
              <a:rPr lang="en-US" b="1" dirty="0" smtClean="0"/>
              <a:t> </a:t>
            </a:r>
            <a:r>
              <a:rPr lang="en-US" b="1" dirty="0" err="1" smtClean="0"/>
              <a:t>đại</a:t>
            </a:r>
            <a:r>
              <a:rPr lang="en-US" b="1" dirty="0" smtClean="0"/>
              <a:t> </a:t>
            </a:r>
            <a:r>
              <a:rPr lang="en-US" b="1" dirty="0" err="1" smtClean="0"/>
              <a:t>học</a:t>
            </a:r>
            <a:endParaRPr lang="en-US" b="1" dirty="0"/>
          </a:p>
          <a:p>
            <a:pPr algn="ctr"/>
            <a:r>
              <a:rPr lang="en-US" b="1" dirty="0"/>
              <a:t>(CONLEY ,1993)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571504"/>
          </a:xfrm>
        </p:spPr>
        <p:txBody>
          <a:bodyPr/>
          <a:lstStyle/>
          <a:p>
            <a:r>
              <a:rPr lang="en-US" b="1" dirty="0" err="1" smtClean="0"/>
              <a:t>Vì</a:t>
            </a:r>
            <a:r>
              <a:rPr lang="en-US" b="1" dirty="0" smtClean="0"/>
              <a:t> </a:t>
            </a:r>
            <a:r>
              <a:rPr lang="en-US" b="1" dirty="0" err="1" smtClean="0"/>
              <a:t>sao</a:t>
            </a:r>
            <a:r>
              <a:rPr lang="en-US" b="1" dirty="0" smtClean="0"/>
              <a:t> QTĐH </a:t>
            </a:r>
            <a:r>
              <a:rPr lang="en-US" b="1" dirty="0" err="1" smtClean="0"/>
              <a:t>lại</a:t>
            </a:r>
            <a:r>
              <a:rPr lang="en-US" b="1" dirty="0" smtClean="0"/>
              <a:t> </a:t>
            </a:r>
            <a:r>
              <a:rPr lang="en-US" b="1" dirty="0" err="1" smtClean="0"/>
              <a:t>là</a:t>
            </a:r>
            <a:r>
              <a:rPr lang="en-US" b="1" dirty="0" smtClean="0"/>
              <a:t> QUAN ĐIỂM THẾ GIỚI</a:t>
            </a:r>
            <a:endParaRPr lang="en-US" b="1" dirty="0"/>
          </a:p>
        </p:txBody>
      </p:sp>
      <p:sp>
        <p:nvSpPr>
          <p:cNvPr id="3" name="Content Placeholder 2"/>
          <p:cNvSpPr>
            <a:spLocks noGrp="1"/>
          </p:cNvSpPr>
          <p:nvPr>
            <p:ph idx="1"/>
          </p:nvPr>
        </p:nvSpPr>
        <p:spPr>
          <a:xfrm>
            <a:off x="0" y="1142984"/>
            <a:ext cx="9144000" cy="5000660"/>
          </a:xfrm>
        </p:spPr>
        <p:txBody>
          <a:bodyPr/>
          <a:lstStyle/>
          <a:p>
            <a:pPr algn="ctr">
              <a:lnSpc>
                <a:spcPct val="150000"/>
              </a:lnSpc>
            </a:pPr>
            <a:r>
              <a:rPr lang="en-AU" sz="2200" i="1" dirty="0" smtClean="0"/>
              <a:t>‘</a:t>
            </a:r>
            <a:r>
              <a:rPr lang="en-AU" sz="2200" i="1" dirty="0" err="1" smtClean="0"/>
              <a:t>Công</a:t>
            </a:r>
            <a:r>
              <a:rPr lang="en-AU" sz="2200" i="1" dirty="0" smtClean="0"/>
              <a:t> </a:t>
            </a:r>
            <a:r>
              <a:rPr lang="en-AU" sz="2200" i="1" dirty="0" err="1" smtClean="0"/>
              <a:t>tác</a:t>
            </a:r>
            <a:r>
              <a:rPr lang="en-AU" sz="2200" i="1" dirty="0" smtClean="0"/>
              <a:t> </a:t>
            </a:r>
            <a:r>
              <a:rPr lang="en-AU" sz="2200" i="1" dirty="0" err="1" smtClean="0"/>
              <a:t>quản</a:t>
            </a:r>
            <a:r>
              <a:rPr lang="en-AU" sz="2200" i="1" dirty="0" smtClean="0"/>
              <a:t> </a:t>
            </a:r>
            <a:r>
              <a:rPr lang="en-AU" sz="2200" i="1" dirty="0" err="1" smtClean="0"/>
              <a:t>trị</a:t>
            </a:r>
            <a:r>
              <a:rPr lang="en-AU" sz="2200" i="1" dirty="0" smtClean="0"/>
              <a:t> </a:t>
            </a:r>
            <a:r>
              <a:rPr lang="en-AU" sz="2200" i="1" dirty="0" err="1" smtClean="0"/>
              <a:t>hình</a:t>
            </a:r>
            <a:r>
              <a:rPr lang="en-AU" sz="2200" i="1" dirty="0" smtClean="0"/>
              <a:t> </a:t>
            </a:r>
            <a:r>
              <a:rPr lang="en-AU" sz="2200" i="1" dirty="0" err="1" smtClean="0"/>
              <a:t>thành</a:t>
            </a:r>
            <a:r>
              <a:rPr lang="en-AU" sz="2200" i="1" dirty="0" smtClean="0"/>
              <a:t> </a:t>
            </a:r>
            <a:r>
              <a:rPr lang="en-AU" sz="2200" i="1" dirty="0" err="1" smtClean="0">
                <a:solidFill>
                  <a:srgbClr val="FF0000"/>
                </a:solidFill>
              </a:rPr>
              <a:t>vận</a:t>
            </a:r>
            <a:r>
              <a:rPr lang="en-AU" sz="2200" i="1" dirty="0" smtClean="0">
                <a:solidFill>
                  <a:srgbClr val="FF0000"/>
                </a:solidFill>
              </a:rPr>
              <a:t> </a:t>
            </a:r>
            <a:r>
              <a:rPr lang="en-AU" sz="2200" i="1" dirty="0" err="1" smtClean="0">
                <a:solidFill>
                  <a:srgbClr val="FF0000"/>
                </a:solidFill>
              </a:rPr>
              <a:t>mệnh</a:t>
            </a:r>
            <a:r>
              <a:rPr lang="en-AU" sz="2200" i="1" dirty="0" smtClean="0">
                <a:solidFill>
                  <a:srgbClr val="FF0000"/>
                </a:solidFill>
              </a:rPr>
              <a:t> </a:t>
            </a:r>
            <a:r>
              <a:rPr lang="en-AU" sz="2200" i="1" dirty="0" err="1" smtClean="0"/>
              <a:t>của</a:t>
            </a:r>
            <a:r>
              <a:rPr lang="en-AU" sz="2200" i="1" dirty="0" smtClean="0"/>
              <a:t> </a:t>
            </a:r>
            <a:r>
              <a:rPr lang="en-AU" sz="2200" i="1" dirty="0" err="1" smtClean="0"/>
              <a:t>một</a:t>
            </a:r>
            <a:r>
              <a:rPr lang="en-AU" sz="2200" i="1" dirty="0" smtClean="0"/>
              <a:t> </a:t>
            </a:r>
            <a:r>
              <a:rPr lang="en-AU" sz="2200" i="1" dirty="0" err="1" smtClean="0"/>
              <a:t>trường</a:t>
            </a:r>
            <a:r>
              <a:rPr lang="en-AU" sz="2200" i="1" dirty="0" smtClean="0"/>
              <a:t> </a:t>
            </a:r>
            <a:r>
              <a:rPr lang="en-AU" sz="2200" i="1" dirty="0" err="1" smtClean="0"/>
              <a:t>đại</a:t>
            </a:r>
            <a:r>
              <a:rPr lang="en-AU" sz="2200" i="1" dirty="0" smtClean="0"/>
              <a:t> </a:t>
            </a:r>
            <a:r>
              <a:rPr lang="en-AU" sz="2200" i="1" dirty="0" err="1" smtClean="0"/>
              <a:t>học</a:t>
            </a:r>
            <a:r>
              <a:rPr lang="en-AU" sz="2200" i="1" dirty="0" smtClean="0"/>
              <a:t>. </a:t>
            </a:r>
            <a:r>
              <a:rPr lang="en-AU" sz="2200" i="1" dirty="0" err="1" smtClean="0"/>
              <a:t>Quản</a:t>
            </a:r>
            <a:r>
              <a:rPr lang="en-AU" sz="2200" i="1" dirty="0" smtClean="0"/>
              <a:t> </a:t>
            </a:r>
            <a:r>
              <a:rPr lang="en-AU" sz="2200" i="1" dirty="0" err="1" smtClean="0"/>
              <a:t>trị</a:t>
            </a:r>
            <a:r>
              <a:rPr lang="en-AU" sz="2200" i="1" dirty="0" smtClean="0"/>
              <a:t> </a:t>
            </a:r>
            <a:r>
              <a:rPr lang="en-AU" sz="2200" i="1" dirty="0" err="1" smtClean="0"/>
              <a:t>đại</a:t>
            </a:r>
            <a:r>
              <a:rPr lang="en-AU" sz="2200" i="1" dirty="0" smtClean="0"/>
              <a:t> </a:t>
            </a:r>
            <a:r>
              <a:rPr lang="en-AU" sz="2200" i="1" dirty="0" err="1" smtClean="0"/>
              <a:t>học</a:t>
            </a:r>
            <a:r>
              <a:rPr lang="en-AU" sz="2200" i="1" dirty="0" smtClean="0"/>
              <a:t> </a:t>
            </a:r>
            <a:r>
              <a:rPr lang="en-AU" sz="2200" i="1" dirty="0" err="1" smtClean="0"/>
              <a:t>đúng</a:t>
            </a:r>
            <a:r>
              <a:rPr lang="en-AU" sz="2200" i="1" dirty="0" smtClean="0"/>
              <a:t> </a:t>
            </a:r>
            <a:r>
              <a:rPr lang="en-AU" sz="2200" i="1" dirty="0" err="1" smtClean="0"/>
              <a:t>đắn</a:t>
            </a:r>
            <a:r>
              <a:rPr lang="en-AU" sz="2200" i="1" dirty="0" smtClean="0"/>
              <a:t> </a:t>
            </a:r>
            <a:r>
              <a:rPr lang="en-AU" sz="2200" i="1" dirty="0" err="1" smtClean="0"/>
              <a:t>là</a:t>
            </a:r>
            <a:r>
              <a:rPr lang="en-AU" sz="2200" i="1" dirty="0" smtClean="0"/>
              <a:t> </a:t>
            </a:r>
            <a:r>
              <a:rPr lang="en-AU" sz="2200" i="1" dirty="0" err="1" smtClean="0"/>
              <a:t>tâm</a:t>
            </a:r>
            <a:r>
              <a:rPr lang="en-AU" sz="2200" i="1" dirty="0" smtClean="0"/>
              <a:t> </a:t>
            </a:r>
            <a:r>
              <a:rPr lang="en-AU" sz="2200" i="1" dirty="0" err="1" smtClean="0"/>
              <a:t>điểm</a:t>
            </a:r>
            <a:r>
              <a:rPr lang="en-AU" sz="2200" i="1" dirty="0" smtClean="0"/>
              <a:t> </a:t>
            </a:r>
            <a:r>
              <a:rPr lang="en-AU" sz="2200" i="1" dirty="0" err="1" smtClean="0">
                <a:solidFill>
                  <a:srgbClr val="FF0000"/>
                </a:solidFill>
              </a:rPr>
              <a:t>thành</a:t>
            </a:r>
            <a:r>
              <a:rPr lang="en-AU" sz="2200" i="1" dirty="0" smtClean="0">
                <a:solidFill>
                  <a:srgbClr val="FF0000"/>
                </a:solidFill>
              </a:rPr>
              <a:t> </a:t>
            </a:r>
            <a:r>
              <a:rPr lang="en-AU" sz="2200" i="1" dirty="0" err="1" smtClean="0">
                <a:solidFill>
                  <a:srgbClr val="FF0000"/>
                </a:solidFill>
              </a:rPr>
              <a:t>công</a:t>
            </a:r>
            <a:r>
              <a:rPr lang="en-AU" sz="2200" i="1" dirty="0" smtClean="0">
                <a:solidFill>
                  <a:srgbClr val="FF0000"/>
                </a:solidFill>
              </a:rPr>
              <a:t> </a:t>
            </a:r>
            <a:r>
              <a:rPr lang="en-AU" sz="2200" i="1" dirty="0" err="1" smtClean="0">
                <a:solidFill>
                  <a:srgbClr val="FF0000"/>
                </a:solidFill>
              </a:rPr>
              <a:t>hoặc</a:t>
            </a:r>
            <a:r>
              <a:rPr lang="en-AU" sz="2200" i="1" dirty="0" smtClean="0">
                <a:solidFill>
                  <a:srgbClr val="FF0000"/>
                </a:solidFill>
              </a:rPr>
              <a:t> </a:t>
            </a:r>
            <a:r>
              <a:rPr lang="en-AU" sz="2200" i="1" dirty="0" err="1" smtClean="0">
                <a:solidFill>
                  <a:srgbClr val="FF0000"/>
                </a:solidFill>
              </a:rPr>
              <a:t>thất</a:t>
            </a:r>
            <a:r>
              <a:rPr lang="en-AU" sz="2200" i="1" dirty="0" smtClean="0">
                <a:solidFill>
                  <a:srgbClr val="FF0000"/>
                </a:solidFill>
              </a:rPr>
              <a:t> </a:t>
            </a:r>
            <a:r>
              <a:rPr lang="en-AU" sz="2200" i="1" dirty="0" err="1" smtClean="0">
                <a:solidFill>
                  <a:srgbClr val="FF0000"/>
                </a:solidFill>
              </a:rPr>
              <a:t>bại</a:t>
            </a:r>
            <a:r>
              <a:rPr lang="en-AU" sz="2200" i="1" dirty="0" smtClean="0"/>
              <a:t>… </a:t>
            </a:r>
            <a:r>
              <a:rPr lang="en-AU" sz="2200" i="1" dirty="0" err="1" smtClean="0"/>
              <a:t>của</a:t>
            </a:r>
            <a:r>
              <a:rPr lang="en-AU" sz="2200" i="1" dirty="0" smtClean="0"/>
              <a:t> </a:t>
            </a:r>
            <a:r>
              <a:rPr lang="en-AU" sz="2200" i="1" dirty="0" err="1" smtClean="0"/>
              <a:t>bất</a:t>
            </a:r>
            <a:r>
              <a:rPr lang="en-AU" sz="2200" i="1" dirty="0" smtClean="0"/>
              <a:t> </a:t>
            </a:r>
            <a:r>
              <a:rPr lang="en-AU" sz="2200" i="1" dirty="0" err="1" smtClean="0"/>
              <a:t>kỳ</a:t>
            </a:r>
            <a:r>
              <a:rPr lang="en-AU" sz="2200" i="1" dirty="0" smtClean="0"/>
              <a:t> </a:t>
            </a:r>
            <a:r>
              <a:rPr lang="en-AU" sz="2200" i="1" dirty="0" err="1" smtClean="0"/>
              <a:t>trường</a:t>
            </a:r>
            <a:r>
              <a:rPr lang="en-AU" sz="2200" i="1" dirty="0" smtClean="0"/>
              <a:t> </a:t>
            </a:r>
            <a:r>
              <a:rPr lang="en-AU" sz="2200" i="1" dirty="0" err="1" smtClean="0"/>
              <a:t>đại</a:t>
            </a:r>
            <a:r>
              <a:rPr lang="en-AU" sz="2200" i="1" dirty="0" smtClean="0"/>
              <a:t> </a:t>
            </a:r>
            <a:r>
              <a:rPr lang="en-AU" sz="2200" i="1" dirty="0" err="1" smtClean="0"/>
              <a:t>học</a:t>
            </a:r>
            <a:r>
              <a:rPr lang="en-AU" sz="2200" i="1" dirty="0" smtClean="0"/>
              <a:t> </a:t>
            </a:r>
            <a:r>
              <a:rPr lang="en-AU" sz="2200" i="1" dirty="0" err="1" smtClean="0"/>
              <a:t>đương</a:t>
            </a:r>
            <a:r>
              <a:rPr lang="en-AU" sz="2200" i="1" dirty="0" smtClean="0"/>
              <a:t> </a:t>
            </a:r>
            <a:r>
              <a:rPr lang="en-AU" sz="2200" i="1" dirty="0" err="1" smtClean="0"/>
              <a:t>thời</a:t>
            </a:r>
            <a:r>
              <a:rPr lang="en-AU" sz="2200" i="1" dirty="0" smtClean="0"/>
              <a:t>.” </a:t>
            </a:r>
            <a:r>
              <a:rPr lang="en-US" sz="2200" dirty="0" smtClean="0"/>
              <a:t>(</a:t>
            </a:r>
            <a:r>
              <a:rPr lang="en-US" sz="2200" dirty="0" err="1" smtClean="0"/>
              <a:t>Baldridge</a:t>
            </a:r>
            <a:r>
              <a:rPr lang="en-US" sz="2200" dirty="0" smtClean="0"/>
              <a:t>, 1971)</a:t>
            </a:r>
            <a:endParaRPr lang="en-AU" sz="2200" dirty="0" smtClean="0"/>
          </a:p>
          <a:p>
            <a:pPr algn="ctr">
              <a:lnSpc>
                <a:spcPct val="150000"/>
              </a:lnSpc>
            </a:pPr>
            <a:r>
              <a:rPr lang="en-AU" sz="2200" i="1" dirty="0" smtClean="0"/>
              <a:t>‘</a:t>
            </a:r>
            <a:r>
              <a:rPr lang="en-AU" sz="2200" i="1" dirty="0" err="1" smtClean="0"/>
              <a:t>Quản</a:t>
            </a:r>
            <a:r>
              <a:rPr lang="en-AU" sz="2200" i="1" dirty="0" smtClean="0"/>
              <a:t> </a:t>
            </a:r>
            <a:r>
              <a:rPr lang="en-AU" sz="2200" i="1" dirty="0" err="1" smtClean="0"/>
              <a:t>trị</a:t>
            </a:r>
            <a:r>
              <a:rPr lang="en-AU" sz="2200" i="1" dirty="0" smtClean="0"/>
              <a:t> </a:t>
            </a:r>
            <a:r>
              <a:rPr lang="en-AU" sz="2200" i="1" dirty="0" err="1" smtClean="0"/>
              <a:t>đại</a:t>
            </a:r>
            <a:r>
              <a:rPr lang="en-AU" sz="2200" i="1" dirty="0" smtClean="0"/>
              <a:t> </a:t>
            </a:r>
            <a:r>
              <a:rPr lang="en-AU" sz="2200" i="1" dirty="0" err="1" smtClean="0"/>
              <a:t>học</a:t>
            </a:r>
            <a:r>
              <a:rPr lang="en-AU" sz="2200" i="1" dirty="0" smtClean="0"/>
              <a:t> </a:t>
            </a:r>
            <a:r>
              <a:rPr lang="en-AU" sz="2200" i="1" dirty="0" err="1" smtClean="0"/>
              <a:t>đã</a:t>
            </a:r>
            <a:r>
              <a:rPr lang="en-AU" sz="2200" i="1" dirty="0" smtClean="0"/>
              <a:t> </a:t>
            </a:r>
            <a:r>
              <a:rPr lang="en-AU" sz="2200" i="1" dirty="0" err="1" smtClean="0"/>
              <a:t>trở</a:t>
            </a:r>
            <a:r>
              <a:rPr lang="en-AU" sz="2200" i="1" dirty="0" smtClean="0"/>
              <a:t> </a:t>
            </a:r>
            <a:r>
              <a:rPr lang="en-AU" sz="2200" i="1" dirty="0" err="1" smtClean="0"/>
              <a:t>thành</a:t>
            </a:r>
            <a:r>
              <a:rPr lang="en-AU" sz="2200" i="1" dirty="0" smtClean="0"/>
              <a:t> </a:t>
            </a:r>
            <a:r>
              <a:rPr lang="en-AU" sz="2200" i="1" dirty="0" err="1" smtClean="0"/>
              <a:t>công</a:t>
            </a:r>
            <a:r>
              <a:rPr lang="en-AU" sz="2200" i="1" dirty="0" smtClean="0"/>
              <a:t> </a:t>
            </a:r>
            <a:r>
              <a:rPr lang="en-AU" sz="2200" i="1" dirty="0" err="1" smtClean="0"/>
              <a:t>cụ</a:t>
            </a:r>
            <a:r>
              <a:rPr lang="en-AU" sz="2200" i="1" dirty="0" smtClean="0"/>
              <a:t> </a:t>
            </a:r>
            <a:r>
              <a:rPr lang="en-AU" sz="2200" i="1" dirty="0" err="1" smtClean="0"/>
              <a:t>đòn</a:t>
            </a:r>
            <a:r>
              <a:rPr lang="en-AU" sz="2200" i="1" dirty="0" smtClean="0"/>
              <a:t> </a:t>
            </a:r>
            <a:r>
              <a:rPr lang="en-AU" sz="2200" i="1" dirty="0" err="1" smtClean="0"/>
              <a:t>bẩy</a:t>
            </a:r>
            <a:r>
              <a:rPr lang="en-AU" sz="2200" i="1" dirty="0" smtClean="0"/>
              <a:t> chính </a:t>
            </a:r>
            <a:r>
              <a:rPr lang="en-AU" sz="2200" i="1" dirty="0" err="1" smtClean="0"/>
              <a:t>để</a:t>
            </a:r>
            <a:r>
              <a:rPr lang="en-AU" sz="2200" i="1" dirty="0" smtClean="0"/>
              <a:t> </a:t>
            </a:r>
            <a:r>
              <a:rPr lang="en-AU" sz="2200" i="1" dirty="0" err="1" smtClean="0"/>
              <a:t>cải</a:t>
            </a:r>
            <a:r>
              <a:rPr lang="en-AU" sz="2200" i="1" dirty="0" smtClean="0"/>
              <a:t> </a:t>
            </a:r>
            <a:r>
              <a:rPr lang="en-AU" sz="2200" i="1" dirty="0" err="1" smtClean="0"/>
              <a:t>thiện</a:t>
            </a:r>
            <a:r>
              <a:rPr lang="en-AU" sz="2200" i="1" dirty="0" smtClean="0"/>
              <a:t> </a:t>
            </a:r>
            <a:r>
              <a:rPr lang="en-AU" sz="2200" i="1" dirty="0" err="1" smtClean="0"/>
              <a:t>chất</a:t>
            </a:r>
            <a:r>
              <a:rPr lang="en-AU" sz="2200" i="1" dirty="0" smtClean="0"/>
              <a:t> </a:t>
            </a:r>
            <a:r>
              <a:rPr lang="en-AU" sz="2200" i="1" dirty="0" err="1" smtClean="0"/>
              <a:t>lượng</a:t>
            </a:r>
            <a:r>
              <a:rPr lang="en-AU" sz="2200" i="1" dirty="0" smtClean="0"/>
              <a:t> </a:t>
            </a:r>
            <a:r>
              <a:rPr lang="en-AU" sz="2200" i="1" dirty="0" err="1" smtClean="0"/>
              <a:t>trong</a:t>
            </a:r>
            <a:r>
              <a:rPr lang="en-AU" sz="2200" i="1" dirty="0" smtClean="0"/>
              <a:t> </a:t>
            </a:r>
            <a:r>
              <a:rPr lang="en-AU" sz="2200" i="1" dirty="0" err="1" smtClean="0"/>
              <a:t>mọi</a:t>
            </a:r>
            <a:r>
              <a:rPr lang="en-AU" sz="2200" i="1" dirty="0" smtClean="0"/>
              <a:t> </a:t>
            </a:r>
            <a:r>
              <a:rPr lang="en-AU" sz="2200" i="1" dirty="0" err="1" smtClean="0"/>
              <a:t>lĩnh</a:t>
            </a:r>
            <a:r>
              <a:rPr lang="en-AU" sz="2200" i="1" dirty="0" smtClean="0"/>
              <a:t> </a:t>
            </a:r>
            <a:r>
              <a:rPr lang="en-AU" sz="2200" i="1" dirty="0" err="1" smtClean="0"/>
              <a:t>vực</a:t>
            </a:r>
            <a:r>
              <a:rPr lang="en-AU" sz="2200" i="1" dirty="0" smtClean="0"/>
              <a:t> </a:t>
            </a:r>
            <a:r>
              <a:rPr lang="en-AU" sz="2200" i="1" dirty="0" err="1" smtClean="0"/>
              <a:t>của</a:t>
            </a:r>
            <a:r>
              <a:rPr lang="en-AU" sz="2200" i="1" dirty="0" smtClean="0"/>
              <a:t> </a:t>
            </a:r>
            <a:r>
              <a:rPr lang="en-AU" sz="2200" i="1" dirty="0" err="1" smtClean="0"/>
              <a:t>giáo</a:t>
            </a:r>
            <a:r>
              <a:rPr lang="en-AU" sz="2200" i="1" dirty="0" smtClean="0"/>
              <a:t> </a:t>
            </a:r>
            <a:r>
              <a:rPr lang="en-AU" sz="2200" i="1" dirty="0" err="1" smtClean="0"/>
              <a:t>dục</a:t>
            </a:r>
            <a:r>
              <a:rPr lang="en-AU" sz="2200" i="1" dirty="0" smtClean="0"/>
              <a:t> </a:t>
            </a:r>
            <a:r>
              <a:rPr lang="en-AU" sz="2200" i="1" dirty="0" err="1" smtClean="0"/>
              <a:t>đại</a:t>
            </a:r>
            <a:r>
              <a:rPr lang="en-AU" sz="2200" i="1" dirty="0" smtClean="0"/>
              <a:t> </a:t>
            </a:r>
            <a:r>
              <a:rPr lang="en-AU" sz="2200" i="1" dirty="0" err="1" smtClean="0"/>
              <a:t>học</a:t>
            </a:r>
            <a:r>
              <a:rPr lang="en-AU" sz="2200" i="1" dirty="0" smtClean="0"/>
              <a:t>… </a:t>
            </a:r>
            <a:r>
              <a:rPr lang="en-AU" sz="2200" i="1" dirty="0" err="1" smtClean="0"/>
              <a:t>Chất</a:t>
            </a:r>
            <a:r>
              <a:rPr lang="en-AU" sz="2200" i="1" dirty="0" smtClean="0"/>
              <a:t> </a:t>
            </a:r>
            <a:r>
              <a:rPr lang="en-AU" sz="2200" i="1" dirty="0" err="1" smtClean="0"/>
              <a:t>lượng</a:t>
            </a:r>
            <a:r>
              <a:rPr lang="en-AU" sz="2200" i="1" dirty="0" smtClean="0"/>
              <a:t> </a:t>
            </a:r>
            <a:r>
              <a:rPr lang="en-AU" sz="2200" i="1" dirty="0" err="1" smtClean="0"/>
              <a:t>giáo</a:t>
            </a:r>
            <a:r>
              <a:rPr lang="en-AU" sz="2200" i="1" dirty="0" smtClean="0"/>
              <a:t> </a:t>
            </a:r>
            <a:r>
              <a:rPr lang="en-AU" sz="2200" i="1" dirty="0" err="1" smtClean="0"/>
              <a:t>dục</a:t>
            </a:r>
            <a:r>
              <a:rPr lang="en-AU" sz="2200" i="1" dirty="0" smtClean="0"/>
              <a:t> </a:t>
            </a:r>
            <a:r>
              <a:rPr lang="en-AU" sz="2200" i="1" dirty="0" err="1" smtClean="0"/>
              <a:t>đại</a:t>
            </a:r>
            <a:r>
              <a:rPr lang="en-AU" sz="2200" i="1" dirty="0" smtClean="0"/>
              <a:t> </a:t>
            </a:r>
            <a:r>
              <a:rPr lang="en-AU" sz="2200" i="1" dirty="0" err="1" smtClean="0"/>
              <a:t>học</a:t>
            </a:r>
            <a:r>
              <a:rPr lang="en-AU" sz="2200" i="1" dirty="0" smtClean="0"/>
              <a:t> </a:t>
            </a:r>
            <a:r>
              <a:rPr lang="en-AU" sz="2200" i="1" dirty="0" err="1" smtClean="0"/>
              <a:t>có</a:t>
            </a:r>
            <a:r>
              <a:rPr lang="en-AU" sz="2200" i="1" dirty="0" smtClean="0"/>
              <a:t> </a:t>
            </a:r>
            <a:r>
              <a:rPr lang="en-AU" sz="2200" i="1" dirty="0" err="1" smtClean="0"/>
              <a:t>mối</a:t>
            </a:r>
            <a:r>
              <a:rPr lang="en-AU" sz="2200" i="1" dirty="0" smtClean="0"/>
              <a:t> </a:t>
            </a:r>
            <a:r>
              <a:rPr lang="en-AU" sz="2200" i="1" dirty="0" err="1" smtClean="0"/>
              <a:t>quan</a:t>
            </a:r>
            <a:r>
              <a:rPr lang="en-AU" sz="2200" i="1" dirty="0" smtClean="0"/>
              <a:t> </a:t>
            </a:r>
            <a:r>
              <a:rPr lang="en-AU" sz="2200" i="1" dirty="0" err="1" smtClean="0"/>
              <a:t>hệ</a:t>
            </a:r>
            <a:r>
              <a:rPr lang="en-AU" sz="2200" i="1" dirty="0" smtClean="0"/>
              <a:t> </a:t>
            </a:r>
            <a:r>
              <a:rPr lang="en-AU" sz="2200" i="1" dirty="0" err="1" smtClean="0"/>
              <a:t>với</a:t>
            </a:r>
            <a:r>
              <a:rPr lang="en-AU" sz="2200" i="1" dirty="0" smtClean="0"/>
              <a:t> </a:t>
            </a:r>
            <a:r>
              <a:rPr lang="en-AU" sz="2200" i="1" dirty="0" err="1" smtClean="0"/>
              <a:t>các</a:t>
            </a:r>
            <a:r>
              <a:rPr lang="en-AU" sz="2200" i="1" dirty="0" smtClean="0"/>
              <a:t> </a:t>
            </a:r>
            <a:r>
              <a:rPr lang="en-AU" sz="2200" i="1" dirty="0" err="1" smtClean="0"/>
              <a:t>vấn</a:t>
            </a:r>
            <a:r>
              <a:rPr lang="en-AU" sz="2200" i="1" dirty="0" smtClean="0"/>
              <a:t> </a:t>
            </a:r>
            <a:r>
              <a:rPr lang="en-AU" sz="2200" i="1" dirty="0" err="1" smtClean="0"/>
              <a:t>đề</a:t>
            </a:r>
            <a:r>
              <a:rPr lang="en-AU" sz="2200" i="1" dirty="0" smtClean="0"/>
              <a:t> </a:t>
            </a:r>
            <a:r>
              <a:rPr lang="en-AU" sz="2200" i="1" dirty="0" err="1" smtClean="0"/>
              <a:t>về</a:t>
            </a:r>
            <a:r>
              <a:rPr lang="en-AU" sz="2200" i="1" dirty="0" smtClean="0"/>
              <a:t> </a:t>
            </a:r>
            <a:r>
              <a:rPr lang="en-AU" sz="2200" i="1" dirty="0" err="1" smtClean="0"/>
              <a:t>quản</a:t>
            </a:r>
            <a:r>
              <a:rPr lang="en-AU" sz="2200" i="1" dirty="0" smtClean="0"/>
              <a:t> </a:t>
            </a:r>
            <a:r>
              <a:rPr lang="en-AU" sz="2200" i="1" dirty="0" err="1" smtClean="0"/>
              <a:t>trị</a:t>
            </a:r>
            <a:r>
              <a:rPr lang="en-AU" sz="2200" i="1" dirty="0" smtClean="0"/>
              <a:t>.’</a:t>
            </a:r>
            <a:r>
              <a:rPr lang="en-US" sz="2200" i="1" dirty="0" smtClean="0"/>
              <a:t>  </a:t>
            </a:r>
            <a:r>
              <a:rPr lang="en-US" sz="2200" dirty="0" smtClean="0"/>
              <a:t>(</a:t>
            </a:r>
            <a:r>
              <a:rPr lang="en-US" sz="2200" dirty="0" err="1" smtClean="0"/>
              <a:t>Henard</a:t>
            </a:r>
            <a:r>
              <a:rPr lang="en-US" sz="2200" dirty="0" smtClean="0"/>
              <a:t> &amp; </a:t>
            </a:r>
            <a:r>
              <a:rPr lang="en-US" sz="2200" dirty="0" err="1" smtClean="0"/>
              <a:t>Mitterle</a:t>
            </a:r>
            <a:r>
              <a:rPr lang="en-US" sz="2200" dirty="0" smtClean="0"/>
              <a:t>, 2009, p.15)</a:t>
            </a:r>
          </a:p>
          <a:p>
            <a:pPr algn="ctr">
              <a:lnSpc>
                <a:spcPct val="150000"/>
              </a:lnSpc>
            </a:pPr>
            <a:r>
              <a:rPr lang="en-AU" sz="2200" i="1" dirty="0" smtClean="0"/>
              <a:t>‘</a:t>
            </a:r>
            <a:r>
              <a:rPr lang="en-AU" sz="2200" i="1" dirty="0" err="1" smtClean="0"/>
              <a:t>Điều</a:t>
            </a:r>
            <a:r>
              <a:rPr lang="en-AU" sz="2200" i="1" dirty="0" smtClean="0"/>
              <a:t> </a:t>
            </a:r>
            <a:r>
              <a:rPr lang="en-AU" sz="2200" i="1" dirty="0" err="1" smtClean="0"/>
              <a:t>cốt</a:t>
            </a:r>
            <a:r>
              <a:rPr lang="en-AU" sz="2200" i="1" dirty="0" smtClean="0"/>
              <a:t> </a:t>
            </a:r>
            <a:r>
              <a:rPr lang="en-AU" sz="2200" i="1" dirty="0" err="1" smtClean="0"/>
              <a:t>lõi</a:t>
            </a:r>
            <a:r>
              <a:rPr lang="en-AU" sz="2200" i="1" dirty="0" smtClean="0"/>
              <a:t> </a:t>
            </a:r>
            <a:r>
              <a:rPr lang="en-AU" sz="2200" i="1" dirty="0" err="1" smtClean="0"/>
              <a:t>căn</a:t>
            </a:r>
            <a:r>
              <a:rPr lang="en-AU" sz="2200" i="1" dirty="0" smtClean="0"/>
              <a:t> </a:t>
            </a:r>
            <a:r>
              <a:rPr lang="en-AU" sz="2200" i="1" dirty="0" err="1" smtClean="0"/>
              <a:t>bản</a:t>
            </a:r>
            <a:r>
              <a:rPr lang="en-AU" sz="2200" i="1" dirty="0" smtClean="0"/>
              <a:t> </a:t>
            </a:r>
            <a:r>
              <a:rPr lang="en-AU" sz="2200" i="1" dirty="0" err="1" smtClean="0"/>
              <a:t>để</a:t>
            </a:r>
            <a:r>
              <a:rPr lang="en-AU" sz="2200" i="1" dirty="0" smtClean="0"/>
              <a:t> </a:t>
            </a:r>
            <a:r>
              <a:rPr lang="en-AU" sz="2200" i="1" dirty="0" err="1" smtClean="0"/>
              <a:t>trở</a:t>
            </a:r>
            <a:r>
              <a:rPr lang="en-AU" sz="2200" i="1" dirty="0" smtClean="0"/>
              <a:t> </a:t>
            </a:r>
            <a:r>
              <a:rPr lang="en-AU" sz="2200" i="1" dirty="0" err="1" smtClean="0"/>
              <a:t>thành</a:t>
            </a:r>
            <a:r>
              <a:rPr lang="en-AU" sz="2200" i="1" dirty="0" smtClean="0"/>
              <a:t> </a:t>
            </a:r>
            <a:r>
              <a:rPr lang="en-AU" sz="2200" i="1" dirty="0" err="1" smtClean="0"/>
              <a:t>trường</a:t>
            </a:r>
            <a:r>
              <a:rPr lang="en-AU" sz="2200" i="1" dirty="0" smtClean="0"/>
              <a:t> </a:t>
            </a:r>
            <a:r>
              <a:rPr lang="en-AU" sz="2200" i="1" dirty="0" err="1" smtClean="0"/>
              <a:t>đại</a:t>
            </a:r>
            <a:r>
              <a:rPr lang="en-AU" sz="2200" i="1" dirty="0" smtClean="0"/>
              <a:t> </a:t>
            </a:r>
            <a:r>
              <a:rPr lang="en-AU" sz="2200" i="1" dirty="0" err="1" smtClean="0"/>
              <a:t>học</a:t>
            </a:r>
            <a:r>
              <a:rPr lang="en-AU" sz="2200" i="1" dirty="0" smtClean="0"/>
              <a:t> </a:t>
            </a:r>
            <a:r>
              <a:rPr lang="en-AU" sz="2200" i="1" dirty="0" err="1" smtClean="0"/>
              <a:t>hàng</a:t>
            </a:r>
            <a:r>
              <a:rPr lang="en-AU" sz="2200" i="1" dirty="0" smtClean="0"/>
              <a:t> </a:t>
            </a:r>
            <a:r>
              <a:rPr lang="en-AU" sz="2200" i="1" dirty="0" err="1" smtClean="0"/>
              <a:t>đầu</a:t>
            </a:r>
            <a:r>
              <a:rPr lang="en-AU" sz="2200" i="1" dirty="0" smtClean="0"/>
              <a:t> </a:t>
            </a:r>
            <a:r>
              <a:rPr lang="en-AU" sz="2200" i="1" dirty="0" err="1" smtClean="0"/>
              <a:t>thế</a:t>
            </a:r>
            <a:r>
              <a:rPr lang="en-AU" sz="2200" i="1" dirty="0" smtClean="0"/>
              <a:t> </a:t>
            </a:r>
            <a:r>
              <a:rPr lang="en-AU" sz="2200" i="1" dirty="0" err="1" smtClean="0"/>
              <a:t>giới</a:t>
            </a:r>
            <a:r>
              <a:rPr lang="en-AU" sz="2200" i="1" dirty="0" smtClean="0"/>
              <a:t> chính </a:t>
            </a:r>
            <a:r>
              <a:rPr lang="en-AU" sz="2200" i="1" dirty="0" err="1" smtClean="0"/>
              <a:t>là</a:t>
            </a:r>
            <a:r>
              <a:rPr lang="en-AU" sz="2200" i="1" dirty="0" smtClean="0"/>
              <a:t> </a:t>
            </a:r>
            <a:r>
              <a:rPr lang="en-AU" sz="2200" i="1" dirty="0" err="1" smtClean="0"/>
              <a:t>hệ</a:t>
            </a:r>
            <a:r>
              <a:rPr lang="en-AU" sz="2200" i="1" dirty="0" smtClean="0"/>
              <a:t> </a:t>
            </a:r>
            <a:r>
              <a:rPr lang="en-AU" sz="2200" i="1" dirty="0" err="1" smtClean="0"/>
              <a:t>thống</a:t>
            </a:r>
            <a:r>
              <a:rPr lang="en-AU" sz="2200" i="1" dirty="0" smtClean="0"/>
              <a:t> </a:t>
            </a:r>
            <a:r>
              <a:rPr lang="en-AU" sz="2200" i="1" dirty="0" err="1" smtClean="0"/>
              <a:t>quản</a:t>
            </a:r>
            <a:r>
              <a:rPr lang="en-AU" sz="2200" i="1" dirty="0" smtClean="0"/>
              <a:t> </a:t>
            </a:r>
            <a:r>
              <a:rPr lang="en-AU" sz="2200" i="1" dirty="0" err="1" smtClean="0"/>
              <a:t>trị</a:t>
            </a:r>
            <a:r>
              <a:rPr lang="en-AU" sz="2200" i="1" dirty="0" smtClean="0"/>
              <a:t> </a:t>
            </a:r>
            <a:r>
              <a:rPr lang="en-AU" sz="2200" i="1" dirty="0" err="1" smtClean="0"/>
              <a:t>hàng</a:t>
            </a:r>
            <a:r>
              <a:rPr lang="en-AU" sz="2200" i="1" dirty="0" smtClean="0"/>
              <a:t> </a:t>
            </a:r>
            <a:r>
              <a:rPr lang="en-AU" sz="2200" i="1" dirty="0" err="1" smtClean="0"/>
              <a:t>đầu</a:t>
            </a:r>
            <a:r>
              <a:rPr lang="en-AU" sz="2200" i="1" dirty="0" smtClean="0"/>
              <a:t>.”</a:t>
            </a:r>
            <a:r>
              <a:rPr lang="en-US" sz="2200" i="1" dirty="0" smtClean="0"/>
              <a:t> </a:t>
            </a:r>
            <a:r>
              <a:rPr lang="en-US" sz="2200" dirty="0" smtClean="0"/>
              <a:t>(Pan, 1997, p.6)</a:t>
            </a:r>
          </a:p>
          <a:p>
            <a:pPr algn="ctr">
              <a:lnSpc>
                <a:spcPct val="150000"/>
              </a:lnSpc>
            </a:pPr>
            <a:endParaRPr lang="en-US" sz="2200" dirty="0" smtClean="0"/>
          </a:p>
          <a:p>
            <a:pPr>
              <a:lnSpc>
                <a:spcPct val="150000"/>
              </a:lnSpc>
            </a:pPr>
            <a:endParaRPr lang="en-US"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915400" cy="792088"/>
          </a:xfrm>
        </p:spPr>
        <p:txBody>
          <a:bodyPr>
            <a:noAutofit/>
          </a:bodyPr>
          <a:lstStyle/>
          <a:p>
            <a:r>
              <a:rPr lang="en-US" sz="2800" b="1" dirty="0" err="1" smtClean="0">
                <a:latin typeface="+mj-lt"/>
              </a:rPr>
              <a:t>Vì</a:t>
            </a:r>
            <a:r>
              <a:rPr lang="en-US" sz="2800" b="1" dirty="0" smtClean="0">
                <a:latin typeface="+mj-lt"/>
              </a:rPr>
              <a:t> </a:t>
            </a:r>
            <a:r>
              <a:rPr lang="en-US" sz="2800" b="1" dirty="0" err="1" smtClean="0">
                <a:latin typeface="+mj-lt"/>
              </a:rPr>
              <a:t>sao</a:t>
            </a:r>
            <a:r>
              <a:rPr lang="en-US" sz="2800" b="1" dirty="0" smtClean="0">
                <a:latin typeface="+mj-lt"/>
              </a:rPr>
              <a:t> </a:t>
            </a:r>
            <a:r>
              <a:rPr lang="en-US" sz="2800" b="1" dirty="0" err="1" smtClean="0">
                <a:latin typeface="+mj-lt"/>
              </a:rPr>
              <a:t>là</a:t>
            </a:r>
            <a:r>
              <a:rPr lang="en-US" sz="2800" b="1" dirty="0" smtClean="0">
                <a:latin typeface="+mj-lt"/>
              </a:rPr>
              <a:t> QTĐH </a:t>
            </a:r>
            <a:r>
              <a:rPr lang="en-US" sz="2800" b="1" dirty="0" err="1" smtClean="0">
                <a:latin typeface="+mj-lt"/>
              </a:rPr>
              <a:t>là</a:t>
            </a:r>
            <a:r>
              <a:rPr lang="en-US" sz="2800" b="1" dirty="0" smtClean="0">
                <a:latin typeface="+mj-lt"/>
              </a:rPr>
              <a:t> </a:t>
            </a:r>
            <a:r>
              <a:rPr lang="en-US" sz="2800" b="1" dirty="0" err="1" smtClean="0">
                <a:latin typeface="+mj-lt"/>
              </a:rPr>
              <a:t>mối</a:t>
            </a:r>
            <a:r>
              <a:rPr lang="en-US" sz="2800" b="1" dirty="0" smtClean="0">
                <a:latin typeface="+mj-lt"/>
              </a:rPr>
              <a:t> </a:t>
            </a:r>
            <a:r>
              <a:rPr lang="en-US" sz="2800" b="1" dirty="0" err="1" smtClean="0">
                <a:latin typeface="+mj-lt"/>
              </a:rPr>
              <a:t>quan</a:t>
            </a:r>
            <a:r>
              <a:rPr lang="en-US" sz="2800" b="1" dirty="0" smtClean="0">
                <a:latin typeface="+mj-lt"/>
              </a:rPr>
              <a:t> </a:t>
            </a:r>
            <a:r>
              <a:rPr lang="en-US" sz="2800" b="1" dirty="0" err="1" smtClean="0">
                <a:latin typeface="+mj-lt"/>
              </a:rPr>
              <a:t>tâm</a:t>
            </a:r>
            <a:r>
              <a:rPr lang="en-US" sz="2800" b="1" dirty="0" smtClean="0">
                <a:latin typeface="+mj-lt"/>
              </a:rPr>
              <a:t> </a:t>
            </a:r>
            <a:r>
              <a:rPr lang="en-US" sz="2800" b="1" dirty="0" err="1" smtClean="0">
                <a:latin typeface="+mj-lt"/>
              </a:rPr>
              <a:t>của</a:t>
            </a:r>
            <a:r>
              <a:rPr lang="en-US" sz="2800" b="1" dirty="0" smtClean="0">
                <a:latin typeface="+mj-lt"/>
              </a:rPr>
              <a:t> </a:t>
            </a:r>
            <a:r>
              <a:rPr lang="en-US" sz="2800" b="1" dirty="0" err="1" smtClean="0">
                <a:latin typeface="+mj-lt"/>
              </a:rPr>
              <a:t>địa</a:t>
            </a:r>
            <a:r>
              <a:rPr lang="en-US" sz="2800" b="1" dirty="0" smtClean="0">
                <a:latin typeface="+mj-lt"/>
              </a:rPr>
              <a:t> phương</a:t>
            </a:r>
            <a:endParaRPr lang="en-US" sz="2800" b="1" dirty="0">
              <a:latin typeface="+mj-lt"/>
            </a:endParaRPr>
          </a:p>
        </p:txBody>
      </p:sp>
      <p:sp>
        <p:nvSpPr>
          <p:cNvPr id="3" name="Content Placeholder 2"/>
          <p:cNvSpPr>
            <a:spLocks noGrp="1"/>
          </p:cNvSpPr>
          <p:nvPr>
            <p:ph idx="1"/>
          </p:nvPr>
        </p:nvSpPr>
        <p:spPr>
          <a:xfrm>
            <a:off x="428596" y="1071594"/>
            <a:ext cx="8686800" cy="4429108"/>
          </a:xfrm>
        </p:spPr>
        <p:txBody>
          <a:bodyPr/>
          <a:lstStyle/>
          <a:p>
            <a:pPr marL="514350" indent="-514350"/>
            <a:endParaRPr lang="en-US" sz="2400" dirty="0" smtClean="0">
              <a:solidFill>
                <a:srgbClr val="FF0000"/>
              </a:solidFill>
              <a:latin typeface="Calibri"/>
            </a:endParaRPr>
          </a:p>
          <a:p>
            <a:pPr marL="514350" indent="-514350">
              <a:lnSpc>
                <a:spcPct val="150000"/>
              </a:lnSpc>
              <a:buFont typeface="Wingdings" charset="2"/>
              <a:buChar char="u"/>
            </a:pPr>
            <a:r>
              <a:rPr lang="en-US" sz="2400" dirty="0" err="1" smtClean="0">
                <a:latin typeface="+mj-lt"/>
              </a:rPr>
              <a:t>Đất</a:t>
            </a:r>
            <a:r>
              <a:rPr lang="en-US" sz="2400" dirty="0" smtClean="0">
                <a:latin typeface="+mj-lt"/>
              </a:rPr>
              <a:t> </a:t>
            </a:r>
            <a:r>
              <a:rPr lang="en-US" sz="2400" dirty="0" err="1" smtClean="0">
                <a:latin typeface="+mj-lt"/>
              </a:rPr>
              <a:t>nước</a:t>
            </a:r>
            <a:r>
              <a:rPr lang="en-US" sz="2400" dirty="0" smtClean="0">
                <a:latin typeface="+mj-lt"/>
              </a:rPr>
              <a:t> </a:t>
            </a:r>
            <a:r>
              <a:rPr lang="en-US" sz="2400" dirty="0" err="1" smtClean="0">
                <a:latin typeface="+mj-lt"/>
              </a:rPr>
              <a:t>Việt</a:t>
            </a:r>
            <a:r>
              <a:rPr lang="en-US" sz="2400" dirty="0" smtClean="0">
                <a:latin typeface="+mj-lt"/>
              </a:rPr>
              <a:t> Nam </a:t>
            </a:r>
            <a:r>
              <a:rPr lang="en-US" sz="2400" dirty="0" err="1" smtClean="0">
                <a:latin typeface="+mj-lt"/>
              </a:rPr>
              <a:t>hiện</a:t>
            </a:r>
            <a:r>
              <a:rPr lang="en-US" sz="2400" dirty="0" smtClean="0">
                <a:latin typeface="+mj-lt"/>
              </a:rPr>
              <a:t> </a:t>
            </a:r>
            <a:r>
              <a:rPr lang="en-US" sz="2400" dirty="0" err="1" smtClean="0">
                <a:latin typeface="+mj-lt"/>
              </a:rPr>
              <a:t>đại</a:t>
            </a:r>
            <a:r>
              <a:rPr lang="en-US" sz="2400" dirty="0" smtClean="0">
                <a:latin typeface="+mj-lt"/>
              </a:rPr>
              <a:t> </a:t>
            </a:r>
            <a:r>
              <a:rPr lang="en-US" sz="2400" dirty="0" err="1" smtClean="0">
                <a:latin typeface="+mj-lt"/>
              </a:rPr>
              <a:t>cần</a:t>
            </a:r>
            <a:r>
              <a:rPr lang="en-US" sz="2400" dirty="0" smtClean="0">
                <a:latin typeface="+mj-lt"/>
              </a:rPr>
              <a:t> </a:t>
            </a:r>
            <a:r>
              <a:rPr lang="en-US" sz="2400" dirty="0" err="1" smtClean="0">
                <a:latin typeface="+mj-lt"/>
              </a:rPr>
              <a:t>có</a:t>
            </a:r>
            <a:r>
              <a:rPr lang="en-US" sz="2400" dirty="0" smtClean="0">
                <a:latin typeface="+mj-lt"/>
              </a:rPr>
              <a:t> </a:t>
            </a:r>
            <a:r>
              <a:rPr lang="en-US" sz="2400" dirty="0" err="1" smtClean="0">
                <a:latin typeface="+mj-lt"/>
              </a:rPr>
              <a:t>những</a:t>
            </a:r>
            <a:r>
              <a:rPr lang="en-US" sz="2400" dirty="0" smtClean="0">
                <a:latin typeface="+mj-lt"/>
              </a:rPr>
              <a:t> </a:t>
            </a:r>
            <a:r>
              <a:rPr lang="en-US" sz="2400" dirty="0" err="1" smtClean="0">
                <a:latin typeface="+mj-lt"/>
              </a:rPr>
              <a:t>trường</a:t>
            </a:r>
            <a:r>
              <a:rPr lang="en-US" sz="2400" dirty="0" smtClean="0">
                <a:latin typeface="+mj-lt"/>
              </a:rPr>
              <a:t> </a:t>
            </a:r>
            <a:r>
              <a:rPr lang="en-US" sz="2400" dirty="0" err="1" smtClean="0">
                <a:latin typeface="+mj-lt"/>
              </a:rPr>
              <a:t>đại</a:t>
            </a:r>
            <a:r>
              <a:rPr lang="en-US" sz="2400" dirty="0" smtClean="0">
                <a:latin typeface="+mj-lt"/>
              </a:rPr>
              <a:t> </a:t>
            </a:r>
            <a:r>
              <a:rPr lang="en-US" sz="2400" dirty="0" err="1" smtClean="0">
                <a:latin typeface="+mj-lt"/>
              </a:rPr>
              <a:t>học</a:t>
            </a:r>
            <a:r>
              <a:rPr lang="en-US" sz="2400" dirty="0" smtClean="0">
                <a:latin typeface="+mj-lt"/>
              </a:rPr>
              <a:t> </a:t>
            </a:r>
            <a:r>
              <a:rPr lang="en-US" sz="2400" dirty="0" err="1" smtClean="0">
                <a:latin typeface="+mj-lt"/>
              </a:rPr>
              <a:t>được</a:t>
            </a:r>
            <a:r>
              <a:rPr lang="en-US" sz="2400" dirty="0" smtClean="0">
                <a:latin typeface="+mj-lt"/>
              </a:rPr>
              <a:t> </a:t>
            </a:r>
            <a:r>
              <a:rPr lang="en-US" sz="2400" dirty="0" err="1" smtClean="0">
                <a:latin typeface="+mj-lt"/>
              </a:rPr>
              <a:t>quản</a:t>
            </a:r>
            <a:r>
              <a:rPr lang="en-US" sz="2400" dirty="0" smtClean="0">
                <a:latin typeface="+mj-lt"/>
              </a:rPr>
              <a:t> </a:t>
            </a:r>
            <a:r>
              <a:rPr lang="en-US" sz="2400" dirty="0" err="1" smtClean="0">
                <a:latin typeface="+mj-lt"/>
              </a:rPr>
              <a:t>lý</a:t>
            </a:r>
            <a:r>
              <a:rPr lang="en-US" sz="2400" dirty="0" smtClean="0">
                <a:latin typeface="+mj-lt"/>
              </a:rPr>
              <a:t> </a:t>
            </a:r>
            <a:r>
              <a:rPr lang="en-US" sz="2400" dirty="0" err="1" smtClean="0">
                <a:latin typeface="+mj-lt"/>
              </a:rPr>
              <a:t>hiệu</a:t>
            </a:r>
            <a:r>
              <a:rPr lang="en-US" sz="2400" dirty="0" smtClean="0">
                <a:latin typeface="+mj-lt"/>
              </a:rPr>
              <a:t> </a:t>
            </a:r>
            <a:r>
              <a:rPr lang="en-US" sz="2400" dirty="0" err="1" smtClean="0">
                <a:latin typeface="+mj-lt"/>
              </a:rPr>
              <a:t>quả</a:t>
            </a:r>
            <a:r>
              <a:rPr lang="en-US" sz="2400" dirty="0" smtClean="0">
                <a:latin typeface="+mj-lt"/>
              </a:rPr>
              <a:t> </a:t>
            </a:r>
            <a:r>
              <a:rPr lang="en-US" sz="2400" dirty="0" err="1" smtClean="0">
                <a:latin typeface="+mj-lt"/>
              </a:rPr>
              <a:t>hơn</a:t>
            </a:r>
            <a:endParaRPr lang="en-US" sz="2400" dirty="0" smtClean="0">
              <a:latin typeface="+mj-lt"/>
            </a:endParaRPr>
          </a:p>
          <a:p>
            <a:pPr marL="514350" indent="-514350">
              <a:lnSpc>
                <a:spcPct val="150000"/>
              </a:lnSpc>
              <a:buFont typeface="Wingdings" charset="2"/>
              <a:buChar char="u"/>
            </a:pPr>
            <a:r>
              <a:rPr lang="en-US" sz="2400" dirty="0" err="1" smtClean="0">
                <a:latin typeface="+mj-lt"/>
              </a:rPr>
              <a:t>Cơ</a:t>
            </a:r>
            <a:r>
              <a:rPr lang="en-US" sz="2400" dirty="0" smtClean="0">
                <a:latin typeface="+mj-lt"/>
              </a:rPr>
              <a:t> </a:t>
            </a:r>
            <a:r>
              <a:rPr lang="en-US" sz="2400" dirty="0" err="1" smtClean="0">
                <a:latin typeface="+mj-lt"/>
              </a:rPr>
              <a:t>cấu</a:t>
            </a:r>
            <a:r>
              <a:rPr lang="en-US" sz="2400" dirty="0" smtClean="0">
                <a:latin typeface="+mj-lt"/>
              </a:rPr>
              <a:t>/</a:t>
            </a:r>
            <a:r>
              <a:rPr lang="en-US" sz="2400" dirty="0" err="1" smtClean="0">
                <a:latin typeface="+mj-lt"/>
              </a:rPr>
              <a:t>mô</a:t>
            </a:r>
            <a:r>
              <a:rPr lang="en-US" sz="2400" dirty="0" smtClean="0">
                <a:latin typeface="+mj-lt"/>
              </a:rPr>
              <a:t> </a:t>
            </a:r>
            <a:r>
              <a:rPr lang="en-US" sz="2400" dirty="0" err="1" smtClean="0">
                <a:latin typeface="+mj-lt"/>
              </a:rPr>
              <a:t>hình</a:t>
            </a:r>
            <a:r>
              <a:rPr lang="en-US" sz="2400" dirty="0" smtClean="0">
                <a:latin typeface="+mj-lt"/>
              </a:rPr>
              <a:t> </a:t>
            </a:r>
            <a:r>
              <a:rPr lang="en-US" sz="2400" dirty="0" err="1" smtClean="0">
                <a:latin typeface="+mj-lt"/>
              </a:rPr>
              <a:t>quản</a:t>
            </a:r>
            <a:r>
              <a:rPr lang="en-US" sz="2400" dirty="0" smtClean="0">
                <a:latin typeface="+mj-lt"/>
              </a:rPr>
              <a:t> </a:t>
            </a:r>
            <a:r>
              <a:rPr lang="en-US" sz="2400" dirty="0" err="1" smtClean="0">
                <a:latin typeface="+mj-lt"/>
              </a:rPr>
              <a:t>trị</a:t>
            </a:r>
            <a:r>
              <a:rPr lang="en-US" sz="2400" dirty="0" smtClean="0">
                <a:latin typeface="+mj-lt"/>
              </a:rPr>
              <a:t> </a:t>
            </a:r>
            <a:r>
              <a:rPr lang="en-US" sz="2400" dirty="0" err="1" smtClean="0">
                <a:latin typeface="+mj-lt"/>
              </a:rPr>
              <a:t>đại</a:t>
            </a:r>
            <a:r>
              <a:rPr lang="en-US" sz="2400" dirty="0" smtClean="0">
                <a:latin typeface="+mj-lt"/>
              </a:rPr>
              <a:t> </a:t>
            </a:r>
            <a:r>
              <a:rPr lang="en-US" sz="2400" dirty="0" err="1" smtClean="0">
                <a:latin typeface="+mj-lt"/>
              </a:rPr>
              <a:t>học</a:t>
            </a:r>
            <a:r>
              <a:rPr lang="en-US" sz="2400" dirty="0" smtClean="0">
                <a:latin typeface="+mj-lt"/>
              </a:rPr>
              <a:t> </a:t>
            </a:r>
            <a:r>
              <a:rPr lang="en-US" sz="2400" dirty="0" err="1" smtClean="0">
                <a:solidFill>
                  <a:srgbClr val="FF0000"/>
                </a:solidFill>
                <a:latin typeface="+mj-lt"/>
              </a:rPr>
              <a:t>lỗi</a:t>
            </a:r>
            <a:r>
              <a:rPr lang="en-US" sz="2400" dirty="0" smtClean="0">
                <a:solidFill>
                  <a:srgbClr val="FF0000"/>
                </a:solidFill>
                <a:latin typeface="+mj-lt"/>
              </a:rPr>
              <a:t> </a:t>
            </a:r>
            <a:r>
              <a:rPr lang="en-US" sz="2400" dirty="0" err="1" smtClean="0">
                <a:solidFill>
                  <a:srgbClr val="FF0000"/>
                </a:solidFill>
                <a:latin typeface="+mj-lt"/>
              </a:rPr>
              <a:t>thời</a:t>
            </a:r>
            <a:r>
              <a:rPr lang="en-US" sz="2400" dirty="0" smtClean="0">
                <a:latin typeface="+mj-lt"/>
              </a:rPr>
              <a:t> </a:t>
            </a:r>
            <a:r>
              <a:rPr lang="en-US" sz="2400" dirty="0" err="1" smtClean="0">
                <a:latin typeface="+mj-lt"/>
              </a:rPr>
              <a:t>hiện</a:t>
            </a:r>
            <a:r>
              <a:rPr lang="en-US" sz="2400" dirty="0" smtClean="0">
                <a:latin typeface="+mj-lt"/>
              </a:rPr>
              <a:t> nay </a:t>
            </a:r>
            <a:r>
              <a:rPr lang="en-US" sz="2400" dirty="0" err="1" smtClean="0">
                <a:solidFill>
                  <a:srgbClr val="FF0000"/>
                </a:solidFill>
                <a:latin typeface="+mj-lt"/>
              </a:rPr>
              <a:t>không</a:t>
            </a:r>
            <a:r>
              <a:rPr lang="en-US" sz="2400" dirty="0" smtClean="0">
                <a:solidFill>
                  <a:srgbClr val="FF0000"/>
                </a:solidFill>
                <a:latin typeface="+mj-lt"/>
              </a:rPr>
              <a:t> </a:t>
            </a:r>
            <a:r>
              <a:rPr lang="en-US" sz="2400" dirty="0" err="1" smtClean="0">
                <a:solidFill>
                  <a:srgbClr val="FF0000"/>
                </a:solidFill>
                <a:latin typeface="+mj-lt"/>
              </a:rPr>
              <a:t>còn</a:t>
            </a:r>
            <a:r>
              <a:rPr lang="en-US" sz="2400" dirty="0" smtClean="0">
                <a:solidFill>
                  <a:srgbClr val="FF0000"/>
                </a:solidFill>
                <a:latin typeface="+mj-lt"/>
              </a:rPr>
              <a:t> </a:t>
            </a:r>
            <a:r>
              <a:rPr lang="en-US" sz="2400" dirty="0" err="1" smtClean="0">
                <a:solidFill>
                  <a:srgbClr val="FF0000"/>
                </a:solidFill>
                <a:latin typeface="+mj-lt"/>
              </a:rPr>
              <a:t>phù</a:t>
            </a:r>
            <a:r>
              <a:rPr lang="en-US" sz="2400" dirty="0" smtClean="0">
                <a:solidFill>
                  <a:srgbClr val="FF0000"/>
                </a:solidFill>
                <a:latin typeface="+mj-lt"/>
              </a:rPr>
              <a:t> hợp</a:t>
            </a:r>
            <a:r>
              <a:rPr lang="en-US" sz="2400" dirty="0" smtClean="0">
                <a:latin typeface="+mj-lt"/>
              </a:rPr>
              <a:t> </a:t>
            </a:r>
            <a:r>
              <a:rPr lang="en-US" sz="2400" dirty="0" err="1" smtClean="0">
                <a:latin typeface="+mj-lt"/>
              </a:rPr>
              <a:t>với</a:t>
            </a:r>
            <a:r>
              <a:rPr lang="en-US" sz="2400" dirty="0" smtClean="0">
                <a:latin typeface="+mj-lt"/>
              </a:rPr>
              <a:t> </a:t>
            </a:r>
            <a:r>
              <a:rPr lang="en-US" sz="2400" dirty="0" err="1" smtClean="0">
                <a:latin typeface="+mj-lt"/>
              </a:rPr>
              <a:t>bối</a:t>
            </a:r>
            <a:r>
              <a:rPr lang="en-US" sz="2400" dirty="0" smtClean="0">
                <a:latin typeface="+mj-lt"/>
              </a:rPr>
              <a:t> </a:t>
            </a:r>
            <a:r>
              <a:rPr lang="en-US" sz="2400" dirty="0" err="1" smtClean="0">
                <a:latin typeface="+mj-lt"/>
              </a:rPr>
              <a:t>cảnh</a:t>
            </a:r>
            <a:r>
              <a:rPr lang="en-US" sz="2400" dirty="0" smtClean="0">
                <a:latin typeface="+mj-lt"/>
              </a:rPr>
              <a:t> </a:t>
            </a:r>
            <a:r>
              <a:rPr lang="en-US" sz="2400" dirty="0" err="1" smtClean="0">
                <a:latin typeface="+mj-lt"/>
              </a:rPr>
              <a:t>của</a:t>
            </a:r>
            <a:r>
              <a:rPr lang="en-US" sz="2400" dirty="0" smtClean="0">
                <a:latin typeface="+mj-lt"/>
              </a:rPr>
              <a:t> </a:t>
            </a:r>
            <a:r>
              <a:rPr lang="en-US" sz="2400" dirty="0" err="1" smtClean="0">
                <a:latin typeface="+mj-lt"/>
              </a:rPr>
              <a:t>Việt</a:t>
            </a:r>
            <a:r>
              <a:rPr lang="en-US" sz="2400" dirty="0" smtClean="0">
                <a:latin typeface="+mj-lt"/>
              </a:rPr>
              <a:t> Nam </a:t>
            </a:r>
            <a:r>
              <a:rPr lang="en-US" sz="2400" dirty="0" err="1" smtClean="0">
                <a:latin typeface="+mj-lt"/>
              </a:rPr>
              <a:t>trong</a:t>
            </a:r>
            <a:r>
              <a:rPr lang="en-US" sz="2400" dirty="0" smtClean="0">
                <a:latin typeface="+mj-lt"/>
              </a:rPr>
              <a:t> </a:t>
            </a:r>
            <a:r>
              <a:rPr lang="en-US" sz="2400" dirty="0" err="1" smtClean="0">
                <a:latin typeface="+mj-lt"/>
              </a:rPr>
              <a:t>thế</a:t>
            </a:r>
            <a:r>
              <a:rPr lang="en-US" sz="2400" dirty="0" smtClean="0">
                <a:latin typeface="+mj-lt"/>
              </a:rPr>
              <a:t> </a:t>
            </a:r>
            <a:r>
              <a:rPr lang="en-US" sz="2400" dirty="0" err="1" smtClean="0">
                <a:latin typeface="+mj-lt"/>
              </a:rPr>
              <a:t>kỷ</a:t>
            </a:r>
            <a:r>
              <a:rPr lang="en-US" sz="2400" dirty="0" smtClean="0">
                <a:latin typeface="+mj-lt"/>
              </a:rPr>
              <a:t> 21.</a:t>
            </a:r>
          </a:p>
          <a:p>
            <a:pPr marL="514350" indent="-514350">
              <a:lnSpc>
                <a:spcPct val="150000"/>
              </a:lnSpc>
              <a:buFont typeface="Wingdings" charset="2"/>
              <a:buChar char="u"/>
            </a:pPr>
            <a:r>
              <a:rPr lang="en-US" sz="2400" b="1" dirty="0" err="1" smtClean="0">
                <a:solidFill>
                  <a:srgbClr val="FF0000"/>
                </a:solidFill>
                <a:latin typeface="+mj-lt"/>
              </a:rPr>
              <a:t>Cải</a:t>
            </a:r>
            <a:r>
              <a:rPr lang="en-US" sz="2400" b="1" dirty="0" smtClean="0">
                <a:solidFill>
                  <a:srgbClr val="FF0000"/>
                </a:solidFill>
                <a:latin typeface="+mj-lt"/>
              </a:rPr>
              <a:t> </a:t>
            </a:r>
            <a:r>
              <a:rPr lang="en-US" sz="2400" b="1" dirty="0" err="1" smtClean="0">
                <a:solidFill>
                  <a:srgbClr val="FF0000"/>
                </a:solidFill>
                <a:latin typeface="+mj-lt"/>
              </a:rPr>
              <a:t>cách</a:t>
            </a:r>
            <a:r>
              <a:rPr lang="en-US" sz="2400" b="1" dirty="0" smtClean="0">
                <a:solidFill>
                  <a:srgbClr val="FF0000"/>
                </a:solidFill>
                <a:latin typeface="+mj-lt"/>
              </a:rPr>
              <a:t> </a:t>
            </a:r>
            <a:r>
              <a:rPr lang="en-AU" sz="2400" dirty="0" err="1" smtClean="0">
                <a:latin typeface="+mj-lt"/>
              </a:rPr>
              <a:t>trong</a:t>
            </a:r>
            <a:r>
              <a:rPr lang="en-AU" sz="2400" dirty="0" smtClean="0">
                <a:latin typeface="+mj-lt"/>
              </a:rPr>
              <a:t> </a:t>
            </a:r>
            <a:r>
              <a:rPr lang="en-AU" sz="2400" dirty="0" err="1" smtClean="0">
                <a:latin typeface="+mj-lt"/>
              </a:rPr>
              <a:t>quản</a:t>
            </a:r>
            <a:r>
              <a:rPr lang="en-AU" sz="2400" dirty="0" smtClean="0">
                <a:latin typeface="+mj-lt"/>
              </a:rPr>
              <a:t> </a:t>
            </a:r>
            <a:r>
              <a:rPr lang="en-AU" sz="2400" dirty="0" err="1" smtClean="0">
                <a:latin typeface="+mj-lt"/>
              </a:rPr>
              <a:t>trị</a:t>
            </a:r>
            <a:r>
              <a:rPr lang="en-AU" sz="2400" dirty="0" smtClean="0">
                <a:latin typeface="+mj-lt"/>
              </a:rPr>
              <a:t> </a:t>
            </a:r>
            <a:r>
              <a:rPr lang="en-AU" sz="2400" dirty="0" err="1" smtClean="0">
                <a:latin typeface="+mj-lt"/>
              </a:rPr>
              <a:t>đại</a:t>
            </a:r>
            <a:r>
              <a:rPr lang="en-AU" sz="2400" dirty="0" smtClean="0">
                <a:latin typeface="+mj-lt"/>
              </a:rPr>
              <a:t> </a:t>
            </a:r>
            <a:r>
              <a:rPr lang="en-AU" sz="2400" dirty="0" err="1" smtClean="0">
                <a:latin typeface="+mj-lt"/>
              </a:rPr>
              <a:t>học</a:t>
            </a:r>
            <a:r>
              <a:rPr lang="en-AU" sz="2400" dirty="0" smtClean="0">
                <a:latin typeface="+mj-lt"/>
              </a:rPr>
              <a:t> ở </a:t>
            </a:r>
            <a:r>
              <a:rPr lang="en-AU" sz="2400" dirty="0" err="1" smtClean="0">
                <a:latin typeface="+mj-lt"/>
              </a:rPr>
              <a:t>Việt</a:t>
            </a:r>
            <a:r>
              <a:rPr lang="en-AU" sz="2400" dirty="0" smtClean="0">
                <a:latin typeface="+mj-lt"/>
              </a:rPr>
              <a:t> Nam </a:t>
            </a:r>
            <a:r>
              <a:rPr lang="en-AU" sz="2400" dirty="0" err="1" smtClean="0">
                <a:latin typeface="+mj-lt"/>
              </a:rPr>
              <a:t>là</a:t>
            </a:r>
            <a:r>
              <a:rPr lang="en-AU" sz="2400" dirty="0" smtClean="0">
                <a:latin typeface="+mj-lt"/>
              </a:rPr>
              <a:t> </a:t>
            </a:r>
            <a:r>
              <a:rPr lang="en-AU" sz="2400" dirty="0" err="1" smtClean="0">
                <a:latin typeface="+mj-lt"/>
              </a:rPr>
              <a:t>một</a:t>
            </a:r>
            <a:r>
              <a:rPr lang="en-AU" sz="2400" dirty="0" smtClean="0">
                <a:latin typeface="+mj-lt"/>
              </a:rPr>
              <a:t> </a:t>
            </a:r>
            <a:r>
              <a:rPr lang="en-AU" sz="2400" dirty="0" err="1" smtClean="0">
                <a:latin typeface="+mj-lt"/>
              </a:rPr>
              <a:t>sự</a:t>
            </a:r>
            <a:r>
              <a:rPr lang="en-AU" sz="2400" dirty="0" smtClean="0">
                <a:latin typeface="+mj-lt"/>
              </a:rPr>
              <a:t> </a:t>
            </a:r>
            <a:r>
              <a:rPr lang="en-AU" sz="2400" dirty="0" err="1" smtClean="0">
                <a:latin typeface="+mj-lt"/>
              </a:rPr>
              <a:t>bứt</a:t>
            </a:r>
            <a:r>
              <a:rPr lang="en-AU" sz="2400" dirty="0" smtClean="0">
                <a:latin typeface="+mj-lt"/>
              </a:rPr>
              <a:t> </a:t>
            </a:r>
            <a:r>
              <a:rPr lang="en-AU" sz="2400" dirty="0" err="1" smtClean="0">
                <a:latin typeface="+mj-lt"/>
              </a:rPr>
              <a:t>phá</a:t>
            </a:r>
            <a:r>
              <a:rPr lang="en-AU" sz="2400" dirty="0" smtClean="0">
                <a:latin typeface="+mj-lt"/>
              </a:rPr>
              <a:t> </a:t>
            </a:r>
            <a:r>
              <a:rPr lang="en-AU" sz="2400" dirty="0" err="1" smtClean="0">
                <a:latin typeface="+mj-lt"/>
              </a:rPr>
              <a:t>trong</a:t>
            </a:r>
            <a:r>
              <a:rPr lang="en-AU" sz="2400" dirty="0" smtClean="0">
                <a:latin typeface="+mj-lt"/>
              </a:rPr>
              <a:t> </a:t>
            </a:r>
            <a:r>
              <a:rPr lang="en-AU" sz="2400" dirty="0" err="1" smtClean="0">
                <a:latin typeface="+mj-lt"/>
              </a:rPr>
              <a:t>việc</a:t>
            </a:r>
            <a:r>
              <a:rPr lang="en-AU" sz="2400" dirty="0" smtClean="0">
                <a:latin typeface="+mj-lt"/>
              </a:rPr>
              <a:t> </a:t>
            </a:r>
            <a:r>
              <a:rPr lang="en-AU" sz="2400" dirty="0" err="1" smtClean="0">
                <a:latin typeface="+mj-lt"/>
              </a:rPr>
              <a:t>phát</a:t>
            </a:r>
            <a:r>
              <a:rPr lang="en-AU" sz="2400" dirty="0" smtClean="0">
                <a:latin typeface="+mj-lt"/>
              </a:rPr>
              <a:t> </a:t>
            </a:r>
            <a:r>
              <a:rPr lang="en-AU" sz="2400" dirty="0" err="1" smtClean="0">
                <a:latin typeface="+mj-lt"/>
              </a:rPr>
              <a:t>triển</a:t>
            </a:r>
            <a:r>
              <a:rPr lang="en-AU" sz="2400" dirty="0" smtClean="0">
                <a:latin typeface="+mj-lt"/>
              </a:rPr>
              <a:t> </a:t>
            </a:r>
            <a:r>
              <a:rPr lang="en-AU" sz="2400" dirty="0" err="1" smtClean="0">
                <a:latin typeface="+mj-lt"/>
              </a:rPr>
              <a:t>nền</a:t>
            </a:r>
            <a:r>
              <a:rPr lang="en-AU" sz="2400" dirty="0" smtClean="0">
                <a:latin typeface="+mj-lt"/>
              </a:rPr>
              <a:t> </a:t>
            </a:r>
            <a:r>
              <a:rPr lang="en-AU" sz="2400" dirty="0" err="1" smtClean="0">
                <a:latin typeface="+mj-lt"/>
              </a:rPr>
              <a:t>giáo</a:t>
            </a:r>
            <a:r>
              <a:rPr lang="en-AU" sz="2400" dirty="0" smtClean="0">
                <a:latin typeface="+mj-lt"/>
              </a:rPr>
              <a:t> </a:t>
            </a:r>
            <a:r>
              <a:rPr lang="en-AU" sz="2400" dirty="0" err="1" smtClean="0">
                <a:latin typeface="+mj-lt"/>
              </a:rPr>
              <a:t>dục</a:t>
            </a:r>
            <a:r>
              <a:rPr lang="en-AU" sz="2400" dirty="0" smtClean="0">
                <a:latin typeface="+mj-lt"/>
              </a:rPr>
              <a:t> </a:t>
            </a:r>
            <a:r>
              <a:rPr lang="en-AU" sz="2400" dirty="0" err="1" smtClean="0">
                <a:latin typeface="+mj-lt"/>
              </a:rPr>
              <a:t>chất</a:t>
            </a:r>
            <a:r>
              <a:rPr lang="en-AU" sz="2400" dirty="0" smtClean="0">
                <a:latin typeface="+mj-lt"/>
              </a:rPr>
              <a:t> </a:t>
            </a:r>
            <a:r>
              <a:rPr lang="en-AU" sz="2400" dirty="0" err="1" smtClean="0">
                <a:latin typeface="+mj-lt"/>
              </a:rPr>
              <a:t>lượng</a:t>
            </a:r>
            <a:r>
              <a:rPr lang="en-AU" sz="2400" dirty="0" smtClean="0">
                <a:latin typeface="+mj-lt"/>
              </a:rPr>
              <a:t>. </a:t>
            </a:r>
          </a:p>
          <a:p>
            <a:pPr marL="514350" indent="-514350"/>
            <a:endParaRPr lang="en-US" sz="700" dirty="0" smtClean="0">
              <a:latin typeface="Calibri"/>
            </a:endParaRPr>
          </a:p>
          <a:p>
            <a:pPr marL="514350" indent="-514350"/>
            <a:endParaRPr lang="en-US" sz="1800" dirty="0" smtClean="0">
              <a:solidFill>
                <a:srgbClr val="FF0000"/>
              </a:solidFill>
              <a:latin typeface="Calibri"/>
            </a:endParaRPr>
          </a:p>
          <a:p>
            <a:pPr marL="514350" indent="-514350"/>
            <a:endParaRPr lang="en-US" dirty="0" smtClean="0">
              <a:solidFill>
                <a:srgbClr val="FF0000"/>
              </a:solidFill>
              <a:latin typeface="Calibri"/>
            </a:endParaRPr>
          </a:p>
          <a:p>
            <a:pPr marL="514350" indent="-514350"/>
            <a:endParaRPr lang="en-US" sz="1600" dirty="0" smtClean="0">
              <a:solidFill>
                <a:srgbClr val="FF0000"/>
              </a:solidFill>
              <a:latin typeface="Calibri"/>
            </a:endParaRPr>
          </a:p>
          <a:p>
            <a:pPr marL="514350" indent="-514350" algn="ctr">
              <a:buNone/>
            </a:pPr>
            <a:r>
              <a:rPr lang="en-US" sz="2000" i="1" dirty="0" smtClean="0">
                <a:latin typeface="Calibri"/>
              </a:rPr>
              <a:t>(The World Bank Country Report, 2010; Overland, 2010; Hoang </a:t>
            </a:r>
            <a:r>
              <a:rPr lang="en-US" sz="2000" i="1" dirty="0" err="1" smtClean="0">
                <a:latin typeface="Calibri"/>
              </a:rPr>
              <a:t>Tuy</a:t>
            </a:r>
            <a:r>
              <a:rPr lang="en-US" sz="2000" i="1" dirty="0" smtClean="0">
                <a:latin typeface="Calibri"/>
              </a:rPr>
              <a:t>, 2007; Dao, 2010; The Vietnamese Prime Minister, 2010; Minister of Education and Training, 2011)</a:t>
            </a:r>
          </a:p>
          <a:p>
            <a:endParaRPr lang="en-US" sz="2400" dirty="0">
              <a:latin typeface="Calibri"/>
            </a:endParaRPr>
          </a:p>
        </p:txBody>
      </p:sp>
    </p:spTree>
    <p:custDataLst>
      <p:tags r:id="rId1"/>
    </p:custDataLst>
  </p:cSld>
  <p:clrMapOvr>
    <a:masterClrMapping/>
  </p:clrMapOvr>
  <p:transition advTm="820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Vì</a:t>
            </a:r>
            <a:r>
              <a:rPr lang="en-US" b="1" dirty="0" smtClean="0"/>
              <a:t> </a:t>
            </a:r>
            <a:r>
              <a:rPr lang="en-US" b="1" dirty="0" err="1" smtClean="0"/>
              <a:t>sao</a:t>
            </a:r>
            <a:r>
              <a:rPr lang="en-US" b="1" dirty="0" smtClean="0"/>
              <a:t> QTĐH </a:t>
            </a:r>
            <a:r>
              <a:rPr lang="en-US" b="1" dirty="0" err="1" smtClean="0"/>
              <a:t>là</a:t>
            </a:r>
            <a:r>
              <a:rPr lang="en-US" b="1" dirty="0" smtClean="0"/>
              <a:t> </a:t>
            </a:r>
            <a:r>
              <a:rPr lang="en-US" b="1" dirty="0" err="1" smtClean="0"/>
              <a:t>một</a:t>
            </a:r>
            <a:r>
              <a:rPr lang="en-US" b="1" dirty="0" smtClean="0"/>
              <a:t> </a:t>
            </a:r>
            <a:r>
              <a:rPr lang="en-US" b="1" dirty="0" err="1" smtClean="0"/>
              <a:t>quan</a:t>
            </a:r>
            <a:r>
              <a:rPr lang="en-US" b="1" dirty="0" smtClean="0"/>
              <a:t> </a:t>
            </a:r>
            <a:r>
              <a:rPr lang="en-US" b="1" dirty="0" err="1" smtClean="0"/>
              <a:t>điểm</a:t>
            </a:r>
            <a:r>
              <a:rPr lang="en-US" b="1" dirty="0" smtClean="0"/>
              <a:t> </a:t>
            </a:r>
            <a:r>
              <a:rPr lang="en-US" b="1" dirty="0" err="1" smtClean="0"/>
              <a:t>quốc</a:t>
            </a:r>
            <a:r>
              <a:rPr lang="en-US" b="1" dirty="0" smtClean="0"/>
              <a:t> </a:t>
            </a:r>
            <a:r>
              <a:rPr lang="en-US" b="1" dirty="0" err="1" smtClean="0"/>
              <a:t>tế</a:t>
            </a:r>
            <a:r>
              <a:rPr lang="en-US" b="1" dirty="0" smtClean="0"/>
              <a:t>?</a:t>
            </a:r>
            <a:endParaRPr lang="en-US" dirty="0"/>
          </a:p>
        </p:txBody>
      </p:sp>
      <p:sp>
        <p:nvSpPr>
          <p:cNvPr id="3" name="Content Placeholder 2"/>
          <p:cNvSpPr>
            <a:spLocks noGrp="1"/>
          </p:cNvSpPr>
          <p:nvPr>
            <p:ph idx="1"/>
          </p:nvPr>
        </p:nvSpPr>
        <p:spPr>
          <a:xfrm>
            <a:off x="428596" y="1214422"/>
            <a:ext cx="8358246" cy="4320480"/>
          </a:xfrm>
        </p:spPr>
        <p:txBody>
          <a:bodyPr/>
          <a:lstStyle/>
          <a:p>
            <a:pPr algn="ctr">
              <a:lnSpc>
                <a:spcPct val="150000"/>
              </a:lnSpc>
            </a:pPr>
            <a:r>
              <a:rPr lang="en-AU" sz="2400" dirty="0" smtClean="0"/>
              <a:t>“</a:t>
            </a:r>
            <a:r>
              <a:rPr lang="en-AU" sz="2400" i="1" dirty="0" err="1" smtClean="0"/>
              <a:t>Quản</a:t>
            </a:r>
            <a:r>
              <a:rPr lang="en-AU" sz="2400" i="1" dirty="0" smtClean="0"/>
              <a:t> </a:t>
            </a:r>
            <a:r>
              <a:rPr lang="en-AU" sz="2400" i="1" dirty="0" err="1" smtClean="0"/>
              <a:t>trị</a:t>
            </a:r>
            <a:r>
              <a:rPr lang="en-AU" sz="2400" i="1" dirty="0" smtClean="0"/>
              <a:t> </a:t>
            </a:r>
            <a:r>
              <a:rPr lang="en-AU" sz="2400" i="1" dirty="0" err="1" smtClean="0"/>
              <a:t>không</a:t>
            </a:r>
            <a:r>
              <a:rPr lang="en-AU" sz="2400" i="1" dirty="0" smtClean="0"/>
              <a:t> </a:t>
            </a:r>
            <a:r>
              <a:rPr lang="en-AU" sz="2400" i="1" dirty="0" err="1" smtClean="0"/>
              <a:t>bao</a:t>
            </a:r>
            <a:r>
              <a:rPr lang="en-AU" sz="2400" i="1" dirty="0" smtClean="0"/>
              <a:t> </a:t>
            </a:r>
            <a:r>
              <a:rPr lang="en-AU" sz="2400" i="1" dirty="0" err="1" smtClean="0"/>
              <a:t>hàm</a:t>
            </a:r>
            <a:r>
              <a:rPr lang="en-AU" sz="2400" i="1" dirty="0" smtClean="0"/>
              <a:t> </a:t>
            </a:r>
            <a:r>
              <a:rPr lang="en-AU" sz="2400" i="1" dirty="0" err="1" smtClean="0"/>
              <a:t>trong</a:t>
            </a:r>
            <a:r>
              <a:rPr lang="en-AU" sz="2400" i="1" dirty="0" smtClean="0"/>
              <a:t> </a:t>
            </a:r>
            <a:r>
              <a:rPr lang="en-AU" sz="2400" i="1" dirty="0" err="1" smtClean="0"/>
              <a:t>nó</a:t>
            </a:r>
            <a:r>
              <a:rPr lang="en-AU" sz="2400" i="1" dirty="0" smtClean="0"/>
              <a:t> </a:t>
            </a:r>
            <a:r>
              <a:rPr lang="en-AU" sz="2400" i="1" dirty="0" err="1" smtClean="0"/>
              <a:t>cả</a:t>
            </a:r>
            <a:r>
              <a:rPr lang="en-AU" sz="2400" i="1" dirty="0" smtClean="0"/>
              <a:t> </a:t>
            </a:r>
            <a:r>
              <a:rPr lang="en-AU" sz="2400" i="1" dirty="0" err="1" smtClean="0"/>
              <a:t>việc</a:t>
            </a:r>
            <a:r>
              <a:rPr lang="en-AU" sz="2400" i="1" dirty="0" smtClean="0"/>
              <a:t> </a:t>
            </a:r>
            <a:r>
              <a:rPr lang="en-AU" sz="2400" i="1" dirty="0" err="1" smtClean="0"/>
              <a:t>giảng</a:t>
            </a:r>
            <a:r>
              <a:rPr lang="en-AU" sz="2400" i="1" dirty="0" smtClean="0"/>
              <a:t> </a:t>
            </a:r>
            <a:r>
              <a:rPr lang="en-AU" sz="2400" i="1" dirty="0" err="1" smtClean="0"/>
              <a:t>dạy</a:t>
            </a:r>
            <a:r>
              <a:rPr lang="en-AU" sz="2400" i="1" dirty="0" smtClean="0"/>
              <a:t> </a:t>
            </a:r>
            <a:r>
              <a:rPr lang="en-AU" sz="2400" i="1" dirty="0" err="1" smtClean="0"/>
              <a:t>và</a:t>
            </a:r>
            <a:r>
              <a:rPr lang="en-AU" sz="2400" i="1" dirty="0" smtClean="0"/>
              <a:t> </a:t>
            </a:r>
            <a:r>
              <a:rPr lang="en-AU" sz="2400" i="1" dirty="0" err="1" smtClean="0"/>
              <a:t>nghiên</a:t>
            </a:r>
            <a:r>
              <a:rPr lang="en-AU" sz="2400" i="1" dirty="0" smtClean="0"/>
              <a:t> </a:t>
            </a:r>
            <a:r>
              <a:rPr lang="en-AU" sz="2400" i="1" dirty="0" err="1" smtClean="0"/>
              <a:t>cứu</a:t>
            </a:r>
            <a:r>
              <a:rPr lang="en-AU" sz="2400" i="1" dirty="0" smtClean="0"/>
              <a:t>, </a:t>
            </a:r>
            <a:r>
              <a:rPr lang="en-AU" sz="2400" i="1" dirty="0" err="1" smtClean="0"/>
              <a:t>nhưng</a:t>
            </a:r>
            <a:r>
              <a:rPr lang="en-AU" sz="2400" i="1" dirty="0" smtClean="0"/>
              <a:t> </a:t>
            </a:r>
            <a:r>
              <a:rPr lang="en-AU" sz="2400" i="1" dirty="0" err="1" smtClean="0"/>
              <a:t>nó</a:t>
            </a:r>
            <a:r>
              <a:rPr lang="en-AU" sz="2400" i="1" dirty="0" smtClean="0"/>
              <a:t> </a:t>
            </a:r>
            <a:r>
              <a:rPr lang="en-AU" sz="2400" i="1" dirty="0" err="1" smtClean="0">
                <a:solidFill>
                  <a:srgbClr val="FF0000"/>
                </a:solidFill>
              </a:rPr>
              <a:t>ảnh</a:t>
            </a:r>
            <a:r>
              <a:rPr lang="en-AU" sz="2400" i="1" dirty="0" smtClean="0">
                <a:solidFill>
                  <a:srgbClr val="FF0000"/>
                </a:solidFill>
              </a:rPr>
              <a:t> </a:t>
            </a:r>
            <a:r>
              <a:rPr lang="en-AU" sz="2400" i="1" dirty="0" err="1" smtClean="0">
                <a:solidFill>
                  <a:srgbClr val="FF0000"/>
                </a:solidFill>
              </a:rPr>
              <a:t>hưởng</a:t>
            </a:r>
            <a:r>
              <a:rPr lang="en-AU" sz="2400" i="1" dirty="0" smtClean="0"/>
              <a:t> </a:t>
            </a:r>
            <a:r>
              <a:rPr lang="en-AU" sz="2400" i="1" dirty="0" err="1" smtClean="0"/>
              <a:t>đến</a:t>
            </a:r>
            <a:r>
              <a:rPr lang="en-AU" sz="2400" i="1" dirty="0" smtClean="0"/>
              <a:t> </a:t>
            </a:r>
            <a:r>
              <a:rPr lang="en-AU" sz="2400" i="1" dirty="0" err="1" smtClean="0"/>
              <a:t>những</a:t>
            </a:r>
            <a:r>
              <a:rPr lang="en-AU" sz="2400" i="1" dirty="0" smtClean="0"/>
              <a:t> </a:t>
            </a:r>
            <a:r>
              <a:rPr lang="en-AU" sz="2400" i="1" dirty="0" err="1" smtClean="0"/>
              <a:t>công</a:t>
            </a:r>
            <a:r>
              <a:rPr lang="en-AU" sz="2400" i="1" dirty="0" smtClean="0"/>
              <a:t> </a:t>
            </a:r>
            <a:r>
              <a:rPr lang="en-AU" sz="2400" i="1" dirty="0" err="1" smtClean="0"/>
              <a:t>tác</a:t>
            </a:r>
            <a:r>
              <a:rPr lang="en-AU" sz="2400" i="1" dirty="0" smtClean="0"/>
              <a:t> </a:t>
            </a:r>
            <a:r>
              <a:rPr lang="en-AU" sz="2400" i="1" dirty="0" err="1" smtClean="0"/>
              <a:t>này</a:t>
            </a:r>
            <a:r>
              <a:rPr lang="en-AU" sz="2400" i="1" dirty="0" smtClean="0"/>
              <a:t>. </a:t>
            </a:r>
            <a:r>
              <a:rPr lang="en-AU" sz="2400" i="1" dirty="0" err="1" smtClean="0"/>
              <a:t>Nó</a:t>
            </a:r>
            <a:r>
              <a:rPr lang="en-AU" sz="2400" i="1" dirty="0" smtClean="0"/>
              <a:t> </a:t>
            </a:r>
            <a:r>
              <a:rPr lang="en-AU" sz="2400" i="1" dirty="0" err="1" smtClean="0">
                <a:solidFill>
                  <a:srgbClr val="FF0000"/>
                </a:solidFill>
              </a:rPr>
              <a:t>tạo</a:t>
            </a:r>
            <a:r>
              <a:rPr lang="en-AU" sz="2400" i="1" dirty="0" smtClean="0">
                <a:solidFill>
                  <a:srgbClr val="FF0000"/>
                </a:solidFill>
              </a:rPr>
              <a:t> </a:t>
            </a:r>
            <a:r>
              <a:rPr lang="en-AU" sz="2400" i="1" dirty="0" err="1" smtClean="0">
                <a:solidFill>
                  <a:srgbClr val="FF0000"/>
                </a:solidFill>
              </a:rPr>
              <a:t>điều</a:t>
            </a:r>
            <a:r>
              <a:rPr lang="en-AU" sz="2400" i="1" dirty="0" smtClean="0">
                <a:solidFill>
                  <a:srgbClr val="FF0000"/>
                </a:solidFill>
              </a:rPr>
              <a:t> </a:t>
            </a:r>
            <a:r>
              <a:rPr lang="en-AU" sz="2400" i="1" dirty="0" err="1" smtClean="0">
                <a:solidFill>
                  <a:srgbClr val="FF0000"/>
                </a:solidFill>
              </a:rPr>
              <a:t>kiện</a:t>
            </a:r>
            <a:r>
              <a:rPr lang="en-AU" sz="2400" i="1" dirty="0" smtClean="0"/>
              <a:t> </a:t>
            </a:r>
            <a:r>
              <a:rPr lang="en-AU" sz="2400" i="1" dirty="0" err="1" smtClean="0"/>
              <a:t>cho</a:t>
            </a:r>
            <a:r>
              <a:rPr lang="en-AU" sz="2400" i="1" dirty="0" smtClean="0"/>
              <a:t> </a:t>
            </a:r>
            <a:r>
              <a:rPr lang="en-AU" sz="2400" i="1" dirty="0" err="1" smtClean="0"/>
              <a:t>việc</a:t>
            </a:r>
            <a:r>
              <a:rPr lang="en-AU" sz="2400" i="1" dirty="0" smtClean="0"/>
              <a:t> </a:t>
            </a:r>
            <a:r>
              <a:rPr lang="en-AU" sz="2400" i="1" dirty="0" err="1" smtClean="0"/>
              <a:t>giảng</a:t>
            </a:r>
            <a:r>
              <a:rPr lang="en-AU" sz="2400" i="1" dirty="0" smtClean="0"/>
              <a:t> </a:t>
            </a:r>
            <a:r>
              <a:rPr lang="en-AU" sz="2400" i="1" dirty="0" err="1" smtClean="0"/>
              <a:t>dạy</a:t>
            </a:r>
            <a:r>
              <a:rPr lang="en-AU" sz="2400" i="1" dirty="0" smtClean="0"/>
              <a:t> </a:t>
            </a:r>
            <a:r>
              <a:rPr lang="en-AU" sz="2400" i="1" dirty="0" err="1" smtClean="0"/>
              <a:t>và</a:t>
            </a:r>
            <a:r>
              <a:rPr lang="en-AU" sz="2400" i="1" dirty="0" smtClean="0"/>
              <a:t> </a:t>
            </a:r>
            <a:r>
              <a:rPr lang="en-AU" sz="2400" i="1" dirty="0" err="1" smtClean="0"/>
              <a:t>nghiên</a:t>
            </a:r>
            <a:r>
              <a:rPr lang="en-AU" sz="2400" i="1" dirty="0" smtClean="0"/>
              <a:t> </a:t>
            </a:r>
            <a:r>
              <a:rPr lang="en-AU" sz="2400" i="1" dirty="0" err="1" smtClean="0"/>
              <a:t>cứu</a:t>
            </a:r>
            <a:r>
              <a:rPr lang="en-AU" sz="2400" i="1" dirty="0" smtClean="0"/>
              <a:t> </a:t>
            </a:r>
            <a:r>
              <a:rPr lang="en-AU" sz="2400" i="1" dirty="0" err="1" smtClean="0"/>
              <a:t>được</a:t>
            </a:r>
            <a:r>
              <a:rPr lang="en-AU" sz="2400" i="1" dirty="0" smtClean="0"/>
              <a:t> </a:t>
            </a:r>
            <a:r>
              <a:rPr lang="en-AU" sz="2400" i="1" dirty="0" err="1" smtClean="0"/>
              <a:t>tiến</a:t>
            </a:r>
            <a:r>
              <a:rPr lang="en-AU" sz="2400" i="1" dirty="0" smtClean="0"/>
              <a:t> </a:t>
            </a:r>
            <a:r>
              <a:rPr lang="en-AU" sz="2400" i="1" dirty="0" err="1" smtClean="0"/>
              <a:t>hành</a:t>
            </a:r>
            <a:r>
              <a:rPr lang="en-AU" sz="2400" dirty="0" smtClean="0"/>
              <a:t>.”</a:t>
            </a:r>
          </a:p>
          <a:p>
            <a:pPr algn="ctr"/>
            <a:r>
              <a:rPr lang="en-AU" sz="2000" dirty="0" smtClean="0"/>
              <a:t>(</a:t>
            </a:r>
            <a:r>
              <a:rPr lang="en-AU" sz="2000" dirty="0" err="1" smtClean="0"/>
              <a:t>Marginson</a:t>
            </a:r>
            <a:r>
              <a:rPr lang="en-AU" sz="2000" dirty="0" smtClean="0"/>
              <a:t> &amp; </a:t>
            </a:r>
            <a:r>
              <a:rPr lang="en-AU" sz="2000" dirty="0" err="1" smtClean="0"/>
              <a:t>Considine</a:t>
            </a:r>
            <a:r>
              <a:rPr lang="en-AU" sz="2000" dirty="0" smtClean="0"/>
              <a:t>, 2000, </a:t>
            </a:r>
            <a:r>
              <a:rPr lang="en-AU" sz="2000" dirty="0" err="1" smtClean="0"/>
              <a:t>trang</a:t>
            </a:r>
            <a:r>
              <a:rPr lang="en-AU" sz="2000" dirty="0" smtClean="0"/>
              <a:t> 7)	</a:t>
            </a:r>
          </a:p>
          <a:p>
            <a:pPr algn="ctr"/>
            <a:endParaRPr lang="en-AU" sz="2400" dirty="0" smtClean="0"/>
          </a:p>
          <a:p>
            <a:pPr algn="ctr">
              <a:lnSpc>
                <a:spcPct val="150000"/>
              </a:lnSpc>
            </a:pPr>
            <a:r>
              <a:rPr lang="en-AU" sz="2400" i="1" dirty="0" smtClean="0"/>
              <a:t>“</a:t>
            </a:r>
            <a:r>
              <a:rPr lang="en-AU" sz="2400" i="1" dirty="0" err="1" smtClean="0"/>
              <a:t>Quản</a:t>
            </a:r>
            <a:r>
              <a:rPr lang="en-AU" sz="2400" i="1" dirty="0" smtClean="0"/>
              <a:t> </a:t>
            </a:r>
            <a:r>
              <a:rPr lang="en-AU" sz="2400" i="1" dirty="0" err="1" smtClean="0"/>
              <a:t>trị</a:t>
            </a:r>
            <a:r>
              <a:rPr lang="en-AU" sz="2400" i="1" dirty="0" smtClean="0"/>
              <a:t> </a:t>
            </a:r>
            <a:r>
              <a:rPr lang="en-AU" sz="2400" i="1" dirty="0" err="1" smtClean="0"/>
              <a:t>đại</a:t>
            </a:r>
            <a:r>
              <a:rPr lang="en-AU" sz="2400" i="1" dirty="0" smtClean="0"/>
              <a:t> </a:t>
            </a:r>
            <a:r>
              <a:rPr lang="en-AU" sz="2400" i="1" dirty="0" err="1" smtClean="0"/>
              <a:t>học</a:t>
            </a:r>
            <a:r>
              <a:rPr lang="en-AU" sz="2400" i="1" dirty="0" smtClean="0"/>
              <a:t> </a:t>
            </a:r>
            <a:r>
              <a:rPr lang="en-AU" sz="2400" i="1" dirty="0" err="1" smtClean="0"/>
              <a:t>là</a:t>
            </a:r>
            <a:r>
              <a:rPr lang="en-AU" sz="2400" i="1" dirty="0" smtClean="0"/>
              <a:t> </a:t>
            </a:r>
            <a:r>
              <a:rPr lang="en-AU" sz="2400" i="1" dirty="0" err="1" smtClean="0"/>
              <a:t>rất</a:t>
            </a:r>
            <a:r>
              <a:rPr lang="en-AU" sz="2400" i="1" dirty="0" smtClean="0"/>
              <a:t> </a:t>
            </a:r>
            <a:r>
              <a:rPr lang="en-AU" sz="2400" i="1" dirty="0" err="1" smtClean="0"/>
              <a:t>quan</a:t>
            </a:r>
            <a:r>
              <a:rPr lang="en-AU" sz="2400" i="1" dirty="0" smtClean="0"/>
              <a:t> </a:t>
            </a:r>
            <a:r>
              <a:rPr lang="en-AU" sz="2400" i="1" dirty="0" err="1" smtClean="0"/>
              <a:t>trọng</a:t>
            </a:r>
            <a:r>
              <a:rPr lang="en-AU" sz="2400" i="1" dirty="0" smtClean="0"/>
              <a:t> </a:t>
            </a:r>
            <a:r>
              <a:rPr lang="en-AU" sz="2400" i="1" dirty="0" err="1" smtClean="0"/>
              <a:t>đối</a:t>
            </a:r>
            <a:r>
              <a:rPr lang="en-AU" sz="2400" i="1" dirty="0" smtClean="0"/>
              <a:t> </a:t>
            </a:r>
            <a:r>
              <a:rPr lang="en-AU" sz="2400" i="1" dirty="0" err="1" smtClean="0"/>
              <a:t>với</a:t>
            </a:r>
            <a:r>
              <a:rPr lang="en-AU" sz="2400" i="1" dirty="0" smtClean="0"/>
              <a:t> </a:t>
            </a:r>
            <a:r>
              <a:rPr lang="en-AU" sz="2400" i="1" dirty="0" err="1" smtClean="0">
                <a:solidFill>
                  <a:srgbClr val="FF0000"/>
                </a:solidFill>
              </a:rPr>
              <a:t>sự</a:t>
            </a:r>
            <a:r>
              <a:rPr lang="en-AU" sz="2400" i="1" dirty="0" smtClean="0">
                <a:solidFill>
                  <a:srgbClr val="FF0000"/>
                </a:solidFill>
              </a:rPr>
              <a:t> </a:t>
            </a:r>
            <a:r>
              <a:rPr lang="en-AU" sz="2400" i="1" dirty="0" err="1" smtClean="0">
                <a:solidFill>
                  <a:srgbClr val="FF0000"/>
                </a:solidFill>
              </a:rPr>
              <a:t>phát</a:t>
            </a:r>
            <a:r>
              <a:rPr lang="en-AU" sz="2400" i="1" dirty="0" smtClean="0">
                <a:solidFill>
                  <a:srgbClr val="FF0000"/>
                </a:solidFill>
              </a:rPr>
              <a:t> </a:t>
            </a:r>
            <a:r>
              <a:rPr lang="en-AU" sz="2400" i="1" dirty="0" err="1" smtClean="0">
                <a:solidFill>
                  <a:srgbClr val="FF0000"/>
                </a:solidFill>
              </a:rPr>
              <a:t>triển</a:t>
            </a:r>
            <a:r>
              <a:rPr lang="en-AU" sz="2400" i="1" dirty="0" smtClean="0">
                <a:solidFill>
                  <a:srgbClr val="FF0000"/>
                </a:solidFill>
              </a:rPr>
              <a:t> </a:t>
            </a:r>
            <a:r>
              <a:rPr lang="en-AU" sz="2400" i="1" dirty="0" err="1" smtClean="0">
                <a:solidFill>
                  <a:srgbClr val="FF0000"/>
                </a:solidFill>
              </a:rPr>
              <a:t>liên</a:t>
            </a:r>
            <a:r>
              <a:rPr lang="en-AU" sz="2400" i="1" dirty="0" smtClean="0">
                <a:solidFill>
                  <a:srgbClr val="FF0000"/>
                </a:solidFill>
              </a:rPr>
              <a:t> </a:t>
            </a:r>
            <a:r>
              <a:rPr lang="en-AU" sz="2400" i="1" dirty="0" err="1" smtClean="0">
                <a:solidFill>
                  <a:srgbClr val="FF0000"/>
                </a:solidFill>
              </a:rPr>
              <a:t>tục</a:t>
            </a:r>
            <a:r>
              <a:rPr lang="en-AU" sz="2400" i="1" dirty="0" smtClean="0"/>
              <a:t> ở </a:t>
            </a:r>
            <a:r>
              <a:rPr lang="en-AU" sz="2400" i="1" dirty="0" err="1" smtClean="0"/>
              <a:t>những</a:t>
            </a:r>
            <a:r>
              <a:rPr lang="en-AU" sz="2400" i="1" dirty="0" smtClean="0"/>
              <a:t> </a:t>
            </a:r>
            <a:r>
              <a:rPr lang="en-AU" sz="2400" i="1" dirty="0" err="1" smtClean="0"/>
              <a:t>nước</a:t>
            </a:r>
            <a:r>
              <a:rPr lang="en-AU" sz="2400" i="1" dirty="0" smtClean="0"/>
              <a:t> </a:t>
            </a:r>
            <a:r>
              <a:rPr lang="en-AU" sz="2400" i="1" dirty="0" err="1" smtClean="0"/>
              <a:t>có</a:t>
            </a:r>
            <a:r>
              <a:rPr lang="en-AU" sz="2400" i="1" dirty="0" smtClean="0"/>
              <a:t> </a:t>
            </a:r>
            <a:r>
              <a:rPr lang="en-AU" sz="2400" i="1" dirty="0" err="1" smtClean="0"/>
              <a:t>mức</a:t>
            </a:r>
            <a:r>
              <a:rPr lang="en-AU" sz="2400" i="1" dirty="0" smtClean="0"/>
              <a:t> </a:t>
            </a:r>
            <a:r>
              <a:rPr lang="en-AU" sz="2400" i="1" dirty="0" err="1" smtClean="0"/>
              <a:t>thu</a:t>
            </a:r>
            <a:r>
              <a:rPr lang="en-AU" sz="2400" i="1" dirty="0" smtClean="0"/>
              <a:t> </a:t>
            </a:r>
            <a:r>
              <a:rPr lang="en-AU" sz="2400" i="1" dirty="0" err="1" smtClean="0"/>
              <a:t>nhập</a:t>
            </a:r>
            <a:r>
              <a:rPr lang="en-AU" sz="2400" i="1" dirty="0" smtClean="0"/>
              <a:t> </a:t>
            </a:r>
            <a:r>
              <a:rPr lang="en-AU" sz="2400" i="1" dirty="0" err="1" smtClean="0"/>
              <a:t>thấp</a:t>
            </a:r>
            <a:r>
              <a:rPr lang="en-AU" sz="2400" i="1" dirty="0" smtClean="0"/>
              <a:t> </a:t>
            </a:r>
            <a:r>
              <a:rPr lang="en-AU" sz="2400" i="1" dirty="0" err="1" smtClean="0"/>
              <a:t>và</a:t>
            </a:r>
            <a:r>
              <a:rPr lang="en-AU" sz="2400" i="1" dirty="0" smtClean="0"/>
              <a:t> </a:t>
            </a:r>
            <a:r>
              <a:rPr lang="en-AU" sz="2400" i="1" dirty="0" err="1" smtClean="0"/>
              <a:t>trung</a:t>
            </a:r>
            <a:r>
              <a:rPr lang="en-AU" sz="2400" i="1" dirty="0" smtClean="0"/>
              <a:t> </a:t>
            </a:r>
            <a:r>
              <a:rPr lang="en-AU" sz="2400" i="1" dirty="0" err="1" smtClean="0"/>
              <a:t>bình</a:t>
            </a:r>
            <a:r>
              <a:rPr lang="en-AU" sz="2400" i="1" dirty="0" smtClean="0"/>
              <a:t> ở </a:t>
            </a:r>
            <a:r>
              <a:rPr lang="en-AU" sz="2400" i="1" dirty="0" err="1" smtClean="0"/>
              <a:t>Đông</a:t>
            </a:r>
            <a:r>
              <a:rPr lang="en-AU" sz="2400" i="1" dirty="0" smtClean="0"/>
              <a:t> Nam Á.’</a:t>
            </a:r>
          </a:p>
          <a:p>
            <a:pPr algn="ctr">
              <a:lnSpc>
                <a:spcPct val="150000"/>
              </a:lnSpc>
            </a:pPr>
            <a:r>
              <a:rPr lang="en-AU" sz="2400" i="1" dirty="0" smtClean="0"/>
              <a:t> </a:t>
            </a:r>
            <a:r>
              <a:rPr lang="en-AU" sz="2000" dirty="0" smtClean="0"/>
              <a:t>(</a:t>
            </a:r>
            <a:r>
              <a:rPr lang="en-AU" sz="2000" dirty="0" err="1" smtClean="0"/>
              <a:t>Ngân</a:t>
            </a:r>
            <a:r>
              <a:rPr lang="en-AU" sz="2000" dirty="0" smtClean="0"/>
              <a:t> </a:t>
            </a:r>
            <a:r>
              <a:rPr lang="en-AU" sz="2000" dirty="0" err="1" smtClean="0"/>
              <a:t>hàng</a:t>
            </a:r>
            <a:r>
              <a:rPr lang="en-AU" sz="2000" dirty="0" smtClean="0"/>
              <a:t> </a:t>
            </a:r>
            <a:r>
              <a:rPr lang="en-AU" sz="2000" dirty="0" err="1" smtClean="0"/>
              <a:t>Thế</a:t>
            </a:r>
            <a:r>
              <a:rPr lang="en-AU" sz="2000" dirty="0" smtClean="0"/>
              <a:t> </a:t>
            </a:r>
            <a:r>
              <a:rPr lang="en-AU" sz="2000" dirty="0" err="1" smtClean="0"/>
              <a:t>giới</a:t>
            </a:r>
            <a:r>
              <a:rPr lang="en-AU" sz="2000" dirty="0" smtClean="0"/>
              <a:t>, 2011)</a:t>
            </a:r>
          </a:p>
          <a:p>
            <a:pPr algn="ctr"/>
            <a:endParaRPr lang="en-US" sz="2400" dirty="0" smtClean="0"/>
          </a:p>
          <a:p>
            <a:endParaRPr lang="en-US"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1.9|32.1"/>
</p:tagLst>
</file>

<file path=ppt/tags/tag2.xml><?xml version="1.0" encoding="utf-8"?>
<p:tagLst xmlns:a="http://schemas.openxmlformats.org/drawingml/2006/main" xmlns:r="http://schemas.openxmlformats.org/officeDocument/2006/relationships" xmlns:p="http://schemas.openxmlformats.org/presentationml/2006/main">
  <p:tag name="TIMING" val="|22.7|15.7|17.2"/>
</p:tagLst>
</file>

<file path=ppt/tags/tag3.xml><?xml version="1.0" encoding="utf-8"?>
<p:tagLst xmlns:a="http://schemas.openxmlformats.org/drawingml/2006/main" xmlns:r="http://schemas.openxmlformats.org/officeDocument/2006/relationships" xmlns:p="http://schemas.openxmlformats.org/presentationml/2006/main">
  <p:tag name="TIMING" val="|9.7|3.2|17.7|2.5|12|1.3"/>
</p:tagLst>
</file>

<file path=ppt/tags/tag4.xml><?xml version="1.0" encoding="utf-8"?>
<p:tagLst xmlns:a="http://schemas.openxmlformats.org/drawingml/2006/main" xmlns:r="http://schemas.openxmlformats.org/officeDocument/2006/relationships" xmlns:p="http://schemas.openxmlformats.org/presentationml/2006/main">
  <p:tag name="TIMING" val="|32.4|2.9|11.2"/>
</p:tagLst>
</file>

<file path=ppt/tags/tag5.xml><?xml version="1.0" encoding="utf-8"?>
<p:tagLst xmlns:a="http://schemas.openxmlformats.org/drawingml/2006/main" xmlns:r="http://schemas.openxmlformats.org/officeDocument/2006/relationships" xmlns:p="http://schemas.openxmlformats.org/presentationml/2006/main">
  <p:tag name="TIMING" val="|57.5|0.9|15.3|0.5|0.4|1.7"/>
</p:tagLst>
</file>

<file path=ppt/tags/tag6.xml><?xml version="1.0" encoding="utf-8"?>
<p:tagLst xmlns:a="http://schemas.openxmlformats.org/drawingml/2006/main" xmlns:r="http://schemas.openxmlformats.org/officeDocument/2006/relationships" xmlns:p="http://schemas.openxmlformats.org/presentationml/2006/main">
  <p:tag name="TIMING" val="|1.8|26.1|0.9|0.4|0.5|0.9|0.7|1.4|3.2|0.7|4|0.8|3.1|4.6|1.1"/>
</p:tagLst>
</file>

<file path=ppt/tags/tag7.xml><?xml version="1.0" encoding="utf-8"?>
<p:tagLst xmlns:a="http://schemas.openxmlformats.org/drawingml/2006/main" xmlns:r="http://schemas.openxmlformats.org/officeDocument/2006/relationships" xmlns:p="http://schemas.openxmlformats.org/presentationml/2006/main">
  <p:tag name="TIMING" val="|20.9|1.1|0.4"/>
</p:tagLst>
</file>

<file path=ppt/theme/theme1.xml><?xml version="1.0" encoding="utf-8"?>
<a:theme xmlns:a="http://schemas.openxmlformats.org/drawingml/2006/main" name="Powerpoint Template - FASS School">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ommet"/>
        <a:ea typeface=""/>
        <a:cs typeface=""/>
      </a:majorFont>
      <a:minorFont>
        <a:latin typeface="Somme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 FASS School</Template>
  <TotalTime>9355</TotalTime>
  <Words>4440</Words>
  <Application>Microsoft Office PowerPoint</Application>
  <PresentationFormat>On-screen Show (4:3)</PresentationFormat>
  <Paragraphs>468</Paragraphs>
  <Slides>48</Slides>
  <Notes>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Powerpoint Template - FASS School</vt:lpstr>
      <vt:lpstr>Slide 1</vt:lpstr>
      <vt:lpstr> Mục đích của bài báo cáo</vt:lpstr>
      <vt:lpstr>Trọng tâm báo cáo</vt:lpstr>
      <vt:lpstr> </vt:lpstr>
      <vt:lpstr>Trường Đại học Hà Nội</vt:lpstr>
      <vt:lpstr>Vì sao QTĐH là mối quan tâm của cá nhân</vt:lpstr>
      <vt:lpstr>Vì sao QTĐH lại là QUAN ĐIỂM THẾ GIỚI</vt:lpstr>
      <vt:lpstr>Vì sao là QTĐH là mối quan tâm của địa phương</vt:lpstr>
      <vt:lpstr>Vì sao QTĐH là một quan điểm quốc tế?</vt:lpstr>
      <vt:lpstr>Cơ sở nghiên cứu về QTĐH</vt:lpstr>
      <vt:lpstr>Những nhân tố của một trường đại học tầm cỡ quốc tế</vt:lpstr>
      <vt:lpstr>Nhìn ra thế giới để tìm những biện pháp quản trị hiệu quả </vt:lpstr>
      <vt:lpstr>Cở sở cho việc nhìn ra thế giới </vt:lpstr>
      <vt:lpstr>Slide 14</vt:lpstr>
      <vt:lpstr>“Quản trị” = Điều hành</vt:lpstr>
      <vt:lpstr>Quản trị, Lãnh đạo, Quản lý, Điều hành</vt:lpstr>
      <vt:lpstr>Quản trị đại học là gì? </vt:lpstr>
      <vt:lpstr>Quản trị đại học là gì?    </vt:lpstr>
      <vt:lpstr>Các cấp trong QTĐH (Middlehurst, 1999)</vt:lpstr>
      <vt:lpstr>Các cấp lãnh đạo/quản lý trong QTĐH</vt:lpstr>
      <vt:lpstr>Tóm tắt: Khái niệm hóa về QTĐH</vt:lpstr>
      <vt:lpstr>Slide 22</vt:lpstr>
      <vt:lpstr>Các trường đại học được hy vọng…</vt:lpstr>
      <vt:lpstr>Những nguyên lý trong QTĐH</vt:lpstr>
      <vt:lpstr>Slide 25</vt:lpstr>
      <vt:lpstr>Cơ cấu quản trị đại học quốc tế</vt:lpstr>
      <vt:lpstr>Những dạng phổ biến của cơ cấu quản trị</vt:lpstr>
      <vt:lpstr>Những mô hình cải cách QTĐH nhằm nâng cao chất lượng giáo dục trên thế giới: Giải phóng sáng tạo và tài năng</vt:lpstr>
      <vt:lpstr> Cấp vĩ mô trong quản trị hệ thống: Quản trị cứng rắn</vt:lpstr>
      <vt:lpstr>Khái quát những đường lối QTĐH</vt:lpstr>
      <vt:lpstr>Possible Locations of Key Functions for UG</vt:lpstr>
      <vt:lpstr>Cấp vi mô của quản trị thể chế: Quản trị cứng rắn</vt:lpstr>
      <vt:lpstr>Cấp vi mô của quản trị thể chế: Quản trị mềm</vt:lpstr>
      <vt:lpstr>5 cơ chế căn bản trong phối hợp điều hành của trường đại học</vt:lpstr>
      <vt:lpstr>Slide 35</vt:lpstr>
      <vt:lpstr>Hội tụ giữa các Thoả thuận UG</vt:lpstr>
      <vt:lpstr>Slide 37</vt:lpstr>
      <vt:lpstr>Lessons on Good Governance Practices</vt:lpstr>
      <vt:lpstr>Kiến nghị cho các nhà hoạch định chính sách và học viên</vt:lpstr>
      <vt:lpstr>Đề xuất dành cho các nhà hoạt động giáo dục và các nhà hoạch định chính sách</vt:lpstr>
      <vt:lpstr>Kiến nghị mẫu can thiệp trong quản trị (điều hành)</vt:lpstr>
      <vt:lpstr>Lưu ý quan trọng: </vt:lpstr>
      <vt:lpstr> Đề xuất nghị trình nghiên cứu trong tương lai</vt:lpstr>
      <vt:lpstr>Nghị trình nghiên cứu trong tương lai</vt:lpstr>
      <vt:lpstr>Phát biểu kết luận</vt:lpstr>
      <vt:lpstr>Phát biểu kết luận</vt:lpstr>
      <vt:lpstr>Slide 47</vt:lpstr>
      <vt:lpstr>Thảo luận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z3260179</dc:creator>
  <cp:lastModifiedBy>tvthai</cp:lastModifiedBy>
  <cp:revision>621</cp:revision>
  <dcterms:created xsi:type="dcterms:W3CDTF">2012-06-20T16:14:15Z</dcterms:created>
  <dcterms:modified xsi:type="dcterms:W3CDTF">2012-06-27T13:16:33Z</dcterms:modified>
</cp:coreProperties>
</file>